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5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7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723" r:id="rId3"/>
    <p:sldMasterId id="2147483762" r:id="rId4"/>
    <p:sldMasterId id="2147483766" r:id="rId5"/>
    <p:sldMasterId id="2147483770" r:id="rId6"/>
    <p:sldMasterId id="2147483774" r:id="rId7"/>
    <p:sldMasterId id="2147483778" r:id="rId8"/>
  </p:sldMasterIdLst>
  <p:notesMasterIdLst>
    <p:notesMasterId r:id="rId22"/>
  </p:notesMasterIdLst>
  <p:handoutMasterIdLst>
    <p:handoutMasterId r:id="rId23"/>
  </p:handoutMasterIdLst>
  <p:sldIdLst>
    <p:sldId id="315" r:id="rId9"/>
    <p:sldId id="478" r:id="rId10"/>
    <p:sldId id="501" r:id="rId11"/>
    <p:sldId id="504" r:id="rId12"/>
    <p:sldId id="506" r:id="rId13"/>
    <p:sldId id="507" r:id="rId14"/>
    <p:sldId id="518" r:id="rId15"/>
    <p:sldId id="510" r:id="rId16"/>
    <p:sldId id="511" r:id="rId17"/>
    <p:sldId id="513" r:id="rId18"/>
    <p:sldId id="514" r:id="rId19"/>
    <p:sldId id="515" r:id="rId20"/>
    <p:sldId id="516" r:id="rId21"/>
  </p:sldIdLst>
  <p:sldSz cx="9144000" cy="6858000" type="screen4x3"/>
  <p:notesSz cx="6797675" cy="9928225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  <p15:guide id="3" orient="horz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9061"/>
    <a:srgbClr val="A697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4587" autoAdjust="0"/>
    <p:restoredTop sz="89829" autoAdjust="0"/>
  </p:normalViewPr>
  <p:slideViewPr>
    <p:cSldViewPr>
      <p:cViewPr>
        <p:scale>
          <a:sx n="100" d="100"/>
          <a:sy n="100" d="100"/>
        </p:scale>
        <p:origin x="2628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046" y="-78"/>
      </p:cViewPr>
      <p:guideLst>
        <p:guide orient="horz" pos="3127"/>
        <p:guide pos="2141"/>
        <p:guide orient="horz"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197CB1-D580-475A-ADFC-9D5295A6A3CE}" type="doc">
      <dgm:prSet loTypeId="urn:microsoft.com/office/officeart/2005/8/layout/cycle7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hu-HU"/>
        </a:p>
      </dgm:t>
    </dgm:pt>
    <dgm:pt modelId="{060AA560-EDF0-4F00-AF82-F1E3240C44B5}">
      <dgm:prSet phldrT="[Szöveg]"/>
      <dgm:spPr/>
      <dgm:t>
        <a:bodyPr/>
        <a:lstStyle/>
        <a:p>
          <a:r>
            <a:rPr lang="hu-HU" b="1" dirty="0" smtClean="0">
              <a:latin typeface="Times New Roman" pitchFamily="18" charset="0"/>
              <a:cs typeface="Times New Roman" pitchFamily="18" charset="0"/>
            </a:rPr>
            <a:t>EFOP 3.2.13-17. Módszertan (köznevelés)</a:t>
          </a:r>
          <a:endParaRPr lang="hu-HU" b="1" dirty="0">
            <a:latin typeface="Times New Roman" pitchFamily="18" charset="0"/>
            <a:cs typeface="Times New Roman" pitchFamily="18" charset="0"/>
          </a:endParaRPr>
        </a:p>
      </dgm:t>
    </dgm:pt>
    <dgm:pt modelId="{355C41AC-86EE-41D6-9903-64EAC69F3915}" type="parTrans" cxnId="{D0C7B90A-F5C6-4543-A605-4F3E712FB32B}">
      <dgm:prSet/>
      <dgm:spPr/>
      <dgm:t>
        <a:bodyPr/>
        <a:lstStyle/>
        <a:p>
          <a:endParaRPr lang="hu-HU"/>
        </a:p>
      </dgm:t>
    </dgm:pt>
    <dgm:pt modelId="{FA1B7B29-2236-4FDB-AF01-316FDACAA0FA}" type="sibTrans" cxnId="{D0C7B90A-F5C6-4543-A605-4F3E712FB32B}">
      <dgm:prSet/>
      <dgm:spPr/>
      <dgm:t>
        <a:bodyPr/>
        <a:lstStyle/>
        <a:p>
          <a:endParaRPr lang="hu-HU"/>
        </a:p>
      </dgm:t>
    </dgm:pt>
    <dgm:pt modelId="{A7FB6F2C-9AB5-4A0E-BD5D-6462B1F97D02}">
      <dgm:prSet phldrT="[Szöveg]"/>
      <dgm:spPr/>
      <dgm:t>
        <a:bodyPr/>
        <a:lstStyle/>
        <a:p>
          <a:r>
            <a:rPr lang="hu-HU" b="1" dirty="0" smtClean="0">
              <a:latin typeface="Times New Roman" pitchFamily="18" charset="0"/>
              <a:cs typeface="Times New Roman" pitchFamily="18" charset="0"/>
            </a:rPr>
            <a:t>EFOP 3.4.4-16. felsőoktatás</a:t>
          </a:r>
          <a:endParaRPr lang="hu-HU" b="1" dirty="0">
            <a:latin typeface="Times New Roman" pitchFamily="18" charset="0"/>
            <a:cs typeface="Times New Roman" pitchFamily="18" charset="0"/>
          </a:endParaRPr>
        </a:p>
      </dgm:t>
    </dgm:pt>
    <dgm:pt modelId="{9AC5A056-3A3E-4CFC-9AF9-529F753D2F4D}" type="parTrans" cxnId="{E71FB4B2-7A9D-4E69-8E63-4B3454F6CF69}">
      <dgm:prSet/>
      <dgm:spPr/>
      <dgm:t>
        <a:bodyPr/>
        <a:lstStyle/>
        <a:p>
          <a:endParaRPr lang="hu-HU"/>
        </a:p>
      </dgm:t>
    </dgm:pt>
    <dgm:pt modelId="{9355CF97-3774-41D0-B570-B5C8554C94D6}" type="sibTrans" cxnId="{E71FB4B2-7A9D-4E69-8E63-4B3454F6CF69}">
      <dgm:prSet/>
      <dgm:spPr/>
      <dgm:t>
        <a:bodyPr/>
        <a:lstStyle/>
        <a:p>
          <a:endParaRPr lang="hu-HU"/>
        </a:p>
      </dgm:t>
    </dgm:pt>
    <dgm:pt modelId="{EBD77B97-25E4-4A85-8477-950C1A6477CA}">
      <dgm:prSet phldrT="[Szöveg]"/>
      <dgm:spPr/>
      <dgm:t>
        <a:bodyPr/>
        <a:lstStyle/>
        <a:p>
          <a:r>
            <a:rPr lang="hu-HU" b="1" dirty="0" smtClean="0">
              <a:latin typeface="Times New Roman" pitchFamily="18" charset="0"/>
              <a:cs typeface="Times New Roman" pitchFamily="18" charset="0"/>
            </a:rPr>
            <a:t>EFOP 3.2.5-17. köznevelés</a:t>
          </a:r>
          <a:endParaRPr lang="hu-HU" b="1" dirty="0">
            <a:latin typeface="Times New Roman" pitchFamily="18" charset="0"/>
            <a:cs typeface="Times New Roman" pitchFamily="18" charset="0"/>
          </a:endParaRPr>
        </a:p>
      </dgm:t>
    </dgm:pt>
    <dgm:pt modelId="{0E7A4335-284D-4739-9562-857F33E7D252}" type="parTrans" cxnId="{BFA37CF0-FDA2-4FE7-82A8-0DD8359FE4D9}">
      <dgm:prSet/>
      <dgm:spPr/>
      <dgm:t>
        <a:bodyPr/>
        <a:lstStyle/>
        <a:p>
          <a:endParaRPr lang="hu-HU"/>
        </a:p>
      </dgm:t>
    </dgm:pt>
    <dgm:pt modelId="{ADE812B0-1A4F-462E-82A7-8E339394B194}" type="sibTrans" cxnId="{BFA37CF0-FDA2-4FE7-82A8-0DD8359FE4D9}">
      <dgm:prSet/>
      <dgm:spPr/>
      <dgm:t>
        <a:bodyPr/>
        <a:lstStyle/>
        <a:p>
          <a:endParaRPr lang="hu-HU"/>
        </a:p>
      </dgm:t>
    </dgm:pt>
    <dgm:pt modelId="{73DAFB1F-97A5-4FC0-B0F4-E5CA8ADC5368}" type="pres">
      <dgm:prSet presAssocID="{73197CB1-D580-475A-ADFC-9D5295A6A3C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0DB9E61A-0673-49D6-B019-6A64F5B78ACF}" type="pres">
      <dgm:prSet presAssocID="{060AA560-EDF0-4F00-AF82-F1E3240C44B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8F86F41-83C5-4B53-85E1-D9EB647B6E07}" type="pres">
      <dgm:prSet presAssocID="{FA1B7B29-2236-4FDB-AF01-316FDACAA0FA}" presName="sibTrans" presStyleLbl="sibTrans2D1" presStyleIdx="0" presStyleCnt="3"/>
      <dgm:spPr/>
      <dgm:t>
        <a:bodyPr/>
        <a:lstStyle/>
        <a:p>
          <a:endParaRPr lang="hu-HU"/>
        </a:p>
      </dgm:t>
    </dgm:pt>
    <dgm:pt modelId="{BE82F354-5498-48EE-AFBB-C331A1E510BF}" type="pres">
      <dgm:prSet presAssocID="{FA1B7B29-2236-4FDB-AF01-316FDACAA0FA}" presName="connectorText" presStyleLbl="sibTrans2D1" presStyleIdx="0" presStyleCnt="3"/>
      <dgm:spPr/>
      <dgm:t>
        <a:bodyPr/>
        <a:lstStyle/>
        <a:p>
          <a:endParaRPr lang="hu-HU"/>
        </a:p>
      </dgm:t>
    </dgm:pt>
    <dgm:pt modelId="{9D790FC3-32D9-4039-B5A5-26B71B541034}" type="pres">
      <dgm:prSet presAssocID="{A7FB6F2C-9AB5-4A0E-BD5D-6462B1F97D0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9A24A0F-8F96-4512-B048-3FF13DB6A750}" type="pres">
      <dgm:prSet presAssocID="{9355CF97-3774-41D0-B570-B5C8554C94D6}" presName="sibTrans" presStyleLbl="sibTrans2D1" presStyleIdx="1" presStyleCnt="3"/>
      <dgm:spPr/>
      <dgm:t>
        <a:bodyPr/>
        <a:lstStyle/>
        <a:p>
          <a:endParaRPr lang="hu-HU"/>
        </a:p>
      </dgm:t>
    </dgm:pt>
    <dgm:pt modelId="{47F20C03-E525-4940-AD9F-98793AFA3C16}" type="pres">
      <dgm:prSet presAssocID="{9355CF97-3774-41D0-B570-B5C8554C94D6}" presName="connectorText" presStyleLbl="sibTrans2D1" presStyleIdx="1" presStyleCnt="3"/>
      <dgm:spPr/>
      <dgm:t>
        <a:bodyPr/>
        <a:lstStyle/>
        <a:p>
          <a:endParaRPr lang="hu-HU"/>
        </a:p>
      </dgm:t>
    </dgm:pt>
    <dgm:pt modelId="{FFE25AFE-3675-43CA-BE20-096DFCB367AA}" type="pres">
      <dgm:prSet presAssocID="{EBD77B97-25E4-4A85-8477-950C1A6477C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5283974-85AB-4A3B-AB36-61BDF510E7DB}" type="pres">
      <dgm:prSet presAssocID="{ADE812B0-1A4F-462E-82A7-8E339394B194}" presName="sibTrans" presStyleLbl="sibTrans2D1" presStyleIdx="2" presStyleCnt="3"/>
      <dgm:spPr/>
      <dgm:t>
        <a:bodyPr/>
        <a:lstStyle/>
        <a:p>
          <a:endParaRPr lang="hu-HU"/>
        </a:p>
      </dgm:t>
    </dgm:pt>
    <dgm:pt modelId="{9D22A2A7-0068-4A63-A102-1413C92FCB57}" type="pres">
      <dgm:prSet presAssocID="{ADE812B0-1A4F-462E-82A7-8E339394B194}" presName="connectorText" presStyleLbl="sibTrans2D1" presStyleIdx="2" presStyleCnt="3"/>
      <dgm:spPr/>
      <dgm:t>
        <a:bodyPr/>
        <a:lstStyle/>
        <a:p>
          <a:endParaRPr lang="hu-HU"/>
        </a:p>
      </dgm:t>
    </dgm:pt>
  </dgm:ptLst>
  <dgm:cxnLst>
    <dgm:cxn modelId="{5D20BA00-78F0-4CA3-8AA4-91307D4C8079}" type="presOf" srcId="{FA1B7B29-2236-4FDB-AF01-316FDACAA0FA}" destId="{78F86F41-83C5-4B53-85E1-D9EB647B6E07}" srcOrd="0" destOrd="0" presId="urn:microsoft.com/office/officeart/2005/8/layout/cycle7"/>
    <dgm:cxn modelId="{4096FD20-ED80-43E3-BEFD-CA2EF3E7AA37}" type="presOf" srcId="{9355CF97-3774-41D0-B570-B5C8554C94D6}" destId="{09A24A0F-8F96-4512-B048-3FF13DB6A750}" srcOrd="0" destOrd="0" presId="urn:microsoft.com/office/officeart/2005/8/layout/cycle7"/>
    <dgm:cxn modelId="{483A5D3D-BEBB-45B8-8792-CA0A655B03E4}" type="presOf" srcId="{FA1B7B29-2236-4FDB-AF01-316FDACAA0FA}" destId="{BE82F354-5498-48EE-AFBB-C331A1E510BF}" srcOrd="1" destOrd="0" presId="urn:microsoft.com/office/officeart/2005/8/layout/cycle7"/>
    <dgm:cxn modelId="{9AD93E19-B50E-4DC7-BE43-AF2F0932E33A}" type="presOf" srcId="{ADE812B0-1A4F-462E-82A7-8E339394B194}" destId="{9D22A2A7-0068-4A63-A102-1413C92FCB57}" srcOrd="1" destOrd="0" presId="urn:microsoft.com/office/officeart/2005/8/layout/cycle7"/>
    <dgm:cxn modelId="{9C8AFE3A-B12E-43F1-843E-C5F7862F2835}" type="presOf" srcId="{73197CB1-D580-475A-ADFC-9D5295A6A3CE}" destId="{73DAFB1F-97A5-4FC0-B0F4-E5CA8ADC5368}" srcOrd="0" destOrd="0" presId="urn:microsoft.com/office/officeart/2005/8/layout/cycle7"/>
    <dgm:cxn modelId="{BFA37CF0-FDA2-4FE7-82A8-0DD8359FE4D9}" srcId="{73197CB1-D580-475A-ADFC-9D5295A6A3CE}" destId="{EBD77B97-25E4-4A85-8477-950C1A6477CA}" srcOrd="2" destOrd="0" parTransId="{0E7A4335-284D-4739-9562-857F33E7D252}" sibTransId="{ADE812B0-1A4F-462E-82A7-8E339394B194}"/>
    <dgm:cxn modelId="{D0C7B90A-F5C6-4543-A605-4F3E712FB32B}" srcId="{73197CB1-D580-475A-ADFC-9D5295A6A3CE}" destId="{060AA560-EDF0-4F00-AF82-F1E3240C44B5}" srcOrd="0" destOrd="0" parTransId="{355C41AC-86EE-41D6-9903-64EAC69F3915}" sibTransId="{FA1B7B29-2236-4FDB-AF01-316FDACAA0FA}"/>
    <dgm:cxn modelId="{CF85D9F8-4B6F-4D31-BDA9-76082F917454}" type="presOf" srcId="{ADE812B0-1A4F-462E-82A7-8E339394B194}" destId="{35283974-85AB-4A3B-AB36-61BDF510E7DB}" srcOrd="0" destOrd="0" presId="urn:microsoft.com/office/officeart/2005/8/layout/cycle7"/>
    <dgm:cxn modelId="{E71FB4B2-7A9D-4E69-8E63-4B3454F6CF69}" srcId="{73197CB1-D580-475A-ADFC-9D5295A6A3CE}" destId="{A7FB6F2C-9AB5-4A0E-BD5D-6462B1F97D02}" srcOrd="1" destOrd="0" parTransId="{9AC5A056-3A3E-4CFC-9AF9-529F753D2F4D}" sibTransId="{9355CF97-3774-41D0-B570-B5C8554C94D6}"/>
    <dgm:cxn modelId="{5A003F95-AD16-4FD6-8B81-F8A889264E35}" type="presOf" srcId="{9355CF97-3774-41D0-B570-B5C8554C94D6}" destId="{47F20C03-E525-4940-AD9F-98793AFA3C16}" srcOrd="1" destOrd="0" presId="urn:microsoft.com/office/officeart/2005/8/layout/cycle7"/>
    <dgm:cxn modelId="{E93D9410-AB7E-4569-B037-7D7416238D05}" type="presOf" srcId="{A7FB6F2C-9AB5-4A0E-BD5D-6462B1F97D02}" destId="{9D790FC3-32D9-4039-B5A5-26B71B541034}" srcOrd="0" destOrd="0" presId="urn:microsoft.com/office/officeart/2005/8/layout/cycle7"/>
    <dgm:cxn modelId="{CA0573E4-A8FD-4B13-AE3C-C300306F2507}" type="presOf" srcId="{EBD77B97-25E4-4A85-8477-950C1A6477CA}" destId="{FFE25AFE-3675-43CA-BE20-096DFCB367AA}" srcOrd="0" destOrd="0" presId="urn:microsoft.com/office/officeart/2005/8/layout/cycle7"/>
    <dgm:cxn modelId="{1E537EC8-E6FA-47BC-B5EB-B7728BF36F2A}" type="presOf" srcId="{060AA560-EDF0-4F00-AF82-F1E3240C44B5}" destId="{0DB9E61A-0673-49D6-B019-6A64F5B78ACF}" srcOrd="0" destOrd="0" presId="urn:microsoft.com/office/officeart/2005/8/layout/cycle7"/>
    <dgm:cxn modelId="{A740100E-11CF-42E6-B694-D6C5CC89FA2B}" type="presParOf" srcId="{73DAFB1F-97A5-4FC0-B0F4-E5CA8ADC5368}" destId="{0DB9E61A-0673-49D6-B019-6A64F5B78ACF}" srcOrd="0" destOrd="0" presId="urn:microsoft.com/office/officeart/2005/8/layout/cycle7"/>
    <dgm:cxn modelId="{5C0261CE-4A37-45B6-BE5E-AD010251FB5F}" type="presParOf" srcId="{73DAFB1F-97A5-4FC0-B0F4-E5CA8ADC5368}" destId="{78F86F41-83C5-4B53-85E1-D9EB647B6E07}" srcOrd="1" destOrd="0" presId="urn:microsoft.com/office/officeart/2005/8/layout/cycle7"/>
    <dgm:cxn modelId="{BF1874E0-F8EB-437B-A30D-6A9A41C8551D}" type="presParOf" srcId="{78F86F41-83C5-4B53-85E1-D9EB647B6E07}" destId="{BE82F354-5498-48EE-AFBB-C331A1E510BF}" srcOrd="0" destOrd="0" presId="urn:microsoft.com/office/officeart/2005/8/layout/cycle7"/>
    <dgm:cxn modelId="{BC73C104-3FF5-4808-A601-9CE22D26AAD7}" type="presParOf" srcId="{73DAFB1F-97A5-4FC0-B0F4-E5CA8ADC5368}" destId="{9D790FC3-32D9-4039-B5A5-26B71B541034}" srcOrd="2" destOrd="0" presId="urn:microsoft.com/office/officeart/2005/8/layout/cycle7"/>
    <dgm:cxn modelId="{C810CE4E-2949-419F-9FCA-72885338A29A}" type="presParOf" srcId="{73DAFB1F-97A5-4FC0-B0F4-E5CA8ADC5368}" destId="{09A24A0F-8F96-4512-B048-3FF13DB6A750}" srcOrd="3" destOrd="0" presId="urn:microsoft.com/office/officeart/2005/8/layout/cycle7"/>
    <dgm:cxn modelId="{5142C2F7-BF5C-429D-A9F0-F3849341BFF6}" type="presParOf" srcId="{09A24A0F-8F96-4512-B048-3FF13DB6A750}" destId="{47F20C03-E525-4940-AD9F-98793AFA3C16}" srcOrd="0" destOrd="0" presId="urn:microsoft.com/office/officeart/2005/8/layout/cycle7"/>
    <dgm:cxn modelId="{2DA28E08-0BCB-4AE9-BE1B-2CEA372474C7}" type="presParOf" srcId="{73DAFB1F-97A5-4FC0-B0F4-E5CA8ADC5368}" destId="{FFE25AFE-3675-43CA-BE20-096DFCB367AA}" srcOrd="4" destOrd="0" presId="urn:microsoft.com/office/officeart/2005/8/layout/cycle7"/>
    <dgm:cxn modelId="{936F1D2D-7324-4FB2-85C5-D842BC54B366}" type="presParOf" srcId="{73DAFB1F-97A5-4FC0-B0F4-E5CA8ADC5368}" destId="{35283974-85AB-4A3B-AB36-61BDF510E7DB}" srcOrd="5" destOrd="0" presId="urn:microsoft.com/office/officeart/2005/8/layout/cycle7"/>
    <dgm:cxn modelId="{07977028-C66D-4DBF-8DF1-C3245B1E11A8}" type="presParOf" srcId="{35283974-85AB-4A3B-AB36-61BDF510E7DB}" destId="{9D22A2A7-0068-4A63-A102-1413C92FCB57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27EBE3-0C9B-43F8-89E1-E1844E6A812D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hu-HU"/>
        </a:p>
      </dgm:t>
    </dgm:pt>
    <dgm:pt modelId="{61A4B6D5-A54C-4F10-B609-E99F4DAB6ADD}">
      <dgm:prSet phldrT="[Szöveg]" custT="1"/>
      <dgm:spPr/>
      <dgm:t>
        <a:bodyPr/>
        <a:lstStyle/>
        <a:p>
          <a:pPr algn="l"/>
          <a:r>
            <a:rPr lang="hu-HU" sz="2000" b="1" i="0" dirty="0" smtClean="0">
              <a:latin typeface="Times New Roman" pitchFamily="18" charset="0"/>
              <a:cs typeface="Times New Roman" pitchFamily="18" charset="0"/>
            </a:rPr>
            <a:t>A program hatása az első helyen  MTMI felsőoktatási felvételi jelentkezési arányra</a:t>
          </a:r>
          <a:endParaRPr lang="hu-HU" sz="2000" b="1" dirty="0">
            <a:latin typeface="Times New Roman" pitchFamily="18" charset="0"/>
            <a:cs typeface="Times New Roman" pitchFamily="18" charset="0"/>
          </a:endParaRPr>
        </a:p>
      </dgm:t>
    </dgm:pt>
    <dgm:pt modelId="{8194C380-85CA-4738-BEC2-B4F1E76A1F24}" type="parTrans" cxnId="{E492F5FB-F11D-49D9-BDA8-A5A1B5818F53}">
      <dgm:prSet/>
      <dgm:spPr/>
      <dgm:t>
        <a:bodyPr/>
        <a:lstStyle/>
        <a:p>
          <a:endParaRPr lang="hu-HU"/>
        </a:p>
      </dgm:t>
    </dgm:pt>
    <dgm:pt modelId="{20901271-7B57-452A-8EBA-60821BB27E0C}" type="sibTrans" cxnId="{E492F5FB-F11D-49D9-BDA8-A5A1B5818F53}">
      <dgm:prSet/>
      <dgm:spPr/>
      <dgm:t>
        <a:bodyPr/>
        <a:lstStyle/>
        <a:p>
          <a:endParaRPr lang="hu-HU"/>
        </a:p>
      </dgm:t>
    </dgm:pt>
    <dgm:pt modelId="{9F20D390-8449-4552-83A9-56F8654A9585}">
      <dgm:prSet phldrT="[Szöveg]" custT="1"/>
      <dgm:spPr/>
      <dgm:t>
        <a:bodyPr/>
        <a:lstStyle/>
        <a:p>
          <a:pPr algn="l"/>
          <a:r>
            <a:rPr lang="hu-HU" sz="2000" b="1" dirty="0" smtClean="0">
              <a:latin typeface="Times New Roman" pitchFamily="18" charset="0"/>
              <a:cs typeface="Times New Roman" pitchFamily="18" charset="0"/>
            </a:rPr>
            <a:t>A vizsgált csoport profiljának megalkotása KÖZÖSEN</a:t>
          </a:r>
          <a:endParaRPr lang="hu-HU" sz="2000" b="1" dirty="0">
            <a:latin typeface="Times New Roman" pitchFamily="18" charset="0"/>
            <a:cs typeface="Times New Roman" pitchFamily="18" charset="0"/>
          </a:endParaRPr>
        </a:p>
      </dgm:t>
    </dgm:pt>
    <dgm:pt modelId="{12337C68-C8F0-4BAC-8EBB-C241BB7CF0EF}" type="parTrans" cxnId="{EBD6CB3E-C656-439F-A442-E05907CA77D3}">
      <dgm:prSet/>
      <dgm:spPr/>
      <dgm:t>
        <a:bodyPr/>
        <a:lstStyle/>
        <a:p>
          <a:endParaRPr lang="hu-HU"/>
        </a:p>
      </dgm:t>
    </dgm:pt>
    <dgm:pt modelId="{B61F2F2B-2B70-42EF-84AC-648458019993}" type="sibTrans" cxnId="{EBD6CB3E-C656-439F-A442-E05907CA77D3}">
      <dgm:prSet/>
      <dgm:spPr/>
      <dgm:t>
        <a:bodyPr/>
        <a:lstStyle/>
        <a:p>
          <a:endParaRPr lang="hu-HU"/>
        </a:p>
      </dgm:t>
    </dgm:pt>
    <dgm:pt modelId="{A0DC301C-C804-4FD7-867F-1ED4A9A14404}">
      <dgm:prSet phldrT="[Szöveg]" custT="1"/>
      <dgm:spPr/>
      <dgm:t>
        <a:bodyPr/>
        <a:lstStyle/>
        <a:p>
          <a:pPr algn="l"/>
          <a:r>
            <a:rPr lang="hu-HU" sz="2000" b="1" dirty="0" smtClean="0">
              <a:latin typeface="Times New Roman" pitchFamily="18" charset="0"/>
              <a:cs typeface="Times New Roman" pitchFamily="18" charset="0"/>
            </a:rPr>
            <a:t>Pontos, részletes adat gyűjtése</a:t>
          </a:r>
          <a:endParaRPr lang="hu-HU" sz="2000" b="1" dirty="0">
            <a:latin typeface="Times New Roman" pitchFamily="18" charset="0"/>
            <a:cs typeface="Times New Roman" pitchFamily="18" charset="0"/>
          </a:endParaRPr>
        </a:p>
      </dgm:t>
    </dgm:pt>
    <dgm:pt modelId="{D27D59BD-23CF-4872-85C1-1B962198E57C}" type="parTrans" cxnId="{A3FB18E5-F651-4F29-BEBC-3477D6DF37E9}">
      <dgm:prSet/>
      <dgm:spPr/>
      <dgm:t>
        <a:bodyPr/>
        <a:lstStyle/>
        <a:p>
          <a:endParaRPr lang="hu-HU"/>
        </a:p>
      </dgm:t>
    </dgm:pt>
    <dgm:pt modelId="{4B3BF6A1-1FFD-48D2-A41B-1C0AF3803F6D}" type="sibTrans" cxnId="{A3FB18E5-F651-4F29-BEBC-3477D6DF37E9}">
      <dgm:prSet/>
      <dgm:spPr/>
      <dgm:t>
        <a:bodyPr/>
        <a:lstStyle/>
        <a:p>
          <a:endParaRPr lang="hu-HU"/>
        </a:p>
      </dgm:t>
    </dgm:pt>
    <dgm:pt modelId="{705B202B-55F0-4A4E-985E-07C42CBCBB37}">
      <dgm:prSet phldrT="[Szöveg]" custT="1"/>
      <dgm:spPr/>
      <dgm:t>
        <a:bodyPr/>
        <a:lstStyle/>
        <a:p>
          <a:pPr algn="l"/>
          <a:r>
            <a:rPr lang="hu-HU" sz="2000" b="1" dirty="0" smtClean="0">
              <a:latin typeface="Times New Roman" pitchFamily="18" charset="0"/>
              <a:cs typeface="Times New Roman" pitchFamily="18" charset="0"/>
            </a:rPr>
            <a:t>Lehetséges kontrollcsoportok</a:t>
          </a:r>
          <a:endParaRPr lang="hu-HU" sz="2000" b="1" dirty="0">
            <a:latin typeface="Times New Roman" pitchFamily="18" charset="0"/>
            <a:cs typeface="Times New Roman" pitchFamily="18" charset="0"/>
          </a:endParaRPr>
        </a:p>
      </dgm:t>
    </dgm:pt>
    <dgm:pt modelId="{B75F5005-7D28-4083-A762-C1D88309ABFE}" type="parTrans" cxnId="{EE1A5F84-6E2F-4E29-872B-F65004BC9DCB}">
      <dgm:prSet/>
      <dgm:spPr/>
      <dgm:t>
        <a:bodyPr/>
        <a:lstStyle/>
        <a:p>
          <a:endParaRPr lang="hu-HU"/>
        </a:p>
      </dgm:t>
    </dgm:pt>
    <dgm:pt modelId="{25AC0135-E540-4190-8D49-65777D301348}" type="sibTrans" cxnId="{EE1A5F84-6E2F-4E29-872B-F65004BC9DCB}">
      <dgm:prSet/>
      <dgm:spPr/>
      <dgm:t>
        <a:bodyPr/>
        <a:lstStyle/>
        <a:p>
          <a:endParaRPr lang="hu-HU"/>
        </a:p>
      </dgm:t>
    </dgm:pt>
    <dgm:pt modelId="{0E41AD97-C2A9-4725-8F5B-01CDB914D380}" type="pres">
      <dgm:prSet presAssocID="{A927EBE3-0C9B-43F8-89E1-E1844E6A812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A6B0BA4F-4F74-412C-8F13-1603FC124A67}" type="pres">
      <dgm:prSet presAssocID="{61A4B6D5-A54C-4F10-B609-E99F4DAB6ADD}" presName="parentLin" presStyleCnt="0"/>
      <dgm:spPr/>
    </dgm:pt>
    <dgm:pt modelId="{543358D4-F792-41D9-94B0-57AD5B7581A0}" type="pres">
      <dgm:prSet presAssocID="{61A4B6D5-A54C-4F10-B609-E99F4DAB6ADD}" presName="parentLeftMargin" presStyleLbl="node1" presStyleIdx="0" presStyleCnt="4"/>
      <dgm:spPr/>
      <dgm:t>
        <a:bodyPr/>
        <a:lstStyle/>
        <a:p>
          <a:endParaRPr lang="hu-HU"/>
        </a:p>
      </dgm:t>
    </dgm:pt>
    <dgm:pt modelId="{7768977D-6D4F-45DE-B88E-B1408F11E05E}" type="pres">
      <dgm:prSet presAssocID="{61A4B6D5-A54C-4F10-B609-E99F4DAB6AD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8F8A811-DD84-4B8C-BD0C-7BB6F28C02AB}" type="pres">
      <dgm:prSet presAssocID="{61A4B6D5-A54C-4F10-B609-E99F4DAB6ADD}" presName="negativeSpace" presStyleCnt="0"/>
      <dgm:spPr/>
    </dgm:pt>
    <dgm:pt modelId="{9F2FC489-8CAA-415E-95BB-03F32FDAD7AA}" type="pres">
      <dgm:prSet presAssocID="{61A4B6D5-A54C-4F10-B609-E99F4DAB6ADD}" presName="childText" presStyleLbl="conFgAcc1" presStyleIdx="0" presStyleCnt="4">
        <dgm:presLayoutVars>
          <dgm:bulletEnabled val="1"/>
        </dgm:presLayoutVars>
      </dgm:prSet>
      <dgm:spPr/>
    </dgm:pt>
    <dgm:pt modelId="{F5867B55-29CD-44F0-B377-A4E75314D022}" type="pres">
      <dgm:prSet presAssocID="{20901271-7B57-452A-8EBA-60821BB27E0C}" presName="spaceBetweenRectangles" presStyleCnt="0"/>
      <dgm:spPr/>
    </dgm:pt>
    <dgm:pt modelId="{482345D1-A9D9-4393-A3BF-8C0BB5DF6697}" type="pres">
      <dgm:prSet presAssocID="{9F20D390-8449-4552-83A9-56F8654A9585}" presName="parentLin" presStyleCnt="0"/>
      <dgm:spPr/>
    </dgm:pt>
    <dgm:pt modelId="{F7EF64CE-76FF-4C69-A7B2-25FE65D6EDE6}" type="pres">
      <dgm:prSet presAssocID="{9F20D390-8449-4552-83A9-56F8654A9585}" presName="parentLeftMargin" presStyleLbl="node1" presStyleIdx="0" presStyleCnt="4"/>
      <dgm:spPr/>
      <dgm:t>
        <a:bodyPr/>
        <a:lstStyle/>
        <a:p>
          <a:endParaRPr lang="hu-HU"/>
        </a:p>
      </dgm:t>
    </dgm:pt>
    <dgm:pt modelId="{9B6AD4CC-68B6-4050-AEC5-C7DDB3526204}" type="pres">
      <dgm:prSet presAssocID="{9F20D390-8449-4552-83A9-56F8654A958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94366E8-21E2-4D71-B3DA-3F385D4DFC93}" type="pres">
      <dgm:prSet presAssocID="{9F20D390-8449-4552-83A9-56F8654A9585}" presName="negativeSpace" presStyleCnt="0"/>
      <dgm:spPr/>
    </dgm:pt>
    <dgm:pt modelId="{5CD8F29F-418A-4C8B-8FD4-BC2D5F4237FD}" type="pres">
      <dgm:prSet presAssocID="{9F20D390-8449-4552-83A9-56F8654A9585}" presName="childText" presStyleLbl="conFgAcc1" presStyleIdx="1" presStyleCnt="4">
        <dgm:presLayoutVars>
          <dgm:bulletEnabled val="1"/>
        </dgm:presLayoutVars>
      </dgm:prSet>
      <dgm:spPr/>
    </dgm:pt>
    <dgm:pt modelId="{774908BE-C097-4D8F-AFDD-7D3C4C17E249}" type="pres">
      <dgm:prSet presAssocID="{B61F2F2B-2B70-42EF-84AC-648458019993}" presName="spaceBetweenRectangles" presStyleCnt="0"/>
      <dgm:spPr/>
    </dgm:pt>
    <dgm:pt modelId="{1D50ED66-868E-4C7E-A599-94C893EB661B}" type="pres">
      <dgm:prSet presAssocID="{A0DC301C-C804-4FD7-867F-1ED4A9A14404}" presName="parentLin" presStyleCnt="0"/>
      <dgm:spPr/>
    </dgm:pt>
    <dgm:pt modelId="{29638E61-5D06-4A7C-AEE4-8632BB03AA17}" type="pres">
      <dgm:prSet presAssocID="{A0DC301C-C804-4FD7-867F-1ED4A9A14404}" presName="parentLeftMargin" presStyleLbl="node1" presStyleIdx="1" presStyleCnt="4"/>
      <dgm:spPr/>
      <dgm:t>
        <a:bodyPr/>
        <a:lstStyle/>
        <a:p>
          <a:endParaRPr lang="hu-HU"/>
        </a:p>
      </dgm:t>
    </dgm:pt>
    <dgm:pt modelId="{EE10FB93-D7BA-4716-BDCF-451021E1D229}" type="pres">
      <dgm:prSet presAssocID="{A0DC301C-C804-4FD7-867F-1ED4A9A14404}" presName="parentText" presStyleLbl="node1" presStyleIdx="2" presStyleCnt="4" custLinFactNeighborX="3560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AE431C-89BF-4B02-A9AC-6E488F43E6F4}" type="pres">
      <dgm:prSet presAssocID="{A0DC301C-C804-4FD7-867F-1ED4A9A14404}" presName="negativeSpace" presStyleCnt="0"/>
      <dgm:spPr/>
    </dgm:pt>
    <dgm:pt modelId="{6B363B2D-EBB7-4ED4-B493-9D3C2EEAAB51}" type="pres">
      <dgm:prSet presAssocID="{A0DC301C-C804-4FD7-867F-1ED4A9A14404}" presName="childText" presStyleLbl="conFgAcc1" presStyleIdx="2" presStyleCnt="4">
        <dgm:presLayoutVars>
          <dgm:bulletEnabled val="1"/>
        </dgm:presLayoutVars>
      </dgm:prSet>
      <dgm:spPr/>
    </dgm:pt>
    <dgm:pt modelId="{C91CC765-C5BB-4D01-904B-6FEDEA39BD30}" type="pres">
      <dgm:prSet presAssocID="{4B3BF6A1-1FFD-48D2-A41B-1C0AF3803F6D}" presName="spaceBetweenRectangles" presStyleCnt="0"/>
      <dgm:spPr/>
    </dgm:pt>
    <dgm:pt modelId="{C09184C6-7712-4988-9581-49E104812C44}" type="pres">
      <dgm:prSet presAssocID="{705B202B-55F0-4A4E-985E-07C42CBCBB37}" presName="parentLin" presStyleCnt="0"/>
      <dgm:spPr/>
    </dgm:pt>
    <dgm:pt modelId="{F7C57420-F1BE-4D8F-BA6E-CB032E236056}" type="pres">
      <dgm:prSet presAssocID="{705B202B-55F0-4A4E-985E-07C42CBCBB37}" presName="parentLeftMargin" presStyleLbl="node1" presStyleIdx="2" presStyleCnt="4"/>
      <dgm:spPr/>
      <dgm:t>
        <a:bodyPr/>
        <a:lstStyle/>
        <a:p>
          <a:endParaRPr lang="hu-HU"/>
        </a:p>
      </dgm:t>
    </dgm:pt>
    <dgm:pt modelId="{E115915F-6A8B-4C00-9083-9E6DDA0D4FCC}" type="pres">
      <dgm:prSet presAssocID="{705B202B-55F0-4A4E-985E-07C42CBCBB3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74A4F36-C201-4B06-BD9A-B157FB8AD611}" type="pres">
      <dgm:prSet presAssocID="{705B202B-55F0-4A4E-985E-07C42CBCBB37}" presName="negativeSpace" presStyleCnt="0"/>
      <dgm:spPr/>
    </dgm:pt>
    <dgm:pt modelId="{9B688F08-1333-4413-879C-5E19309A2083}" type="pres">
      <dgm:prSet presAssocID="{705B202B-55F0-4A4E-985E-07C42CBCBB3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BD6CB3E-C656-439F-A442-E05907CA77D3}" srcId="{A927EBE3-0C9B-43F8-89E1-E1844E6A812D}" destId="{9F20D390-8449-4552-83A9-56F8654A9585}" srcOrd="1" destOrd="0" parTransId="{12337C68-C8F0-4BAC-8EBB-C241BB7CF0EF}" sibTransId="{B61F2F2B-2B70-42EF-84AC-648458019993}"/>
    <dgm:cxn modelId="{A3FB18E5-F651-4F29-BEBC-3477D6DF37E9}" srcId="{A927EBE3-0C9B-43F8-89E1-E1844E6A812D}" destId="{A0DC301C-C804-4FD7-867F-1ED4A9A14404}" srcOrd="2" destOrd="0" parTransId="{D27D59BD-23CF-4872-85C1-1B962198E57C}" sibTransId="{4B3BF6A1-1FFD-48D2-A41B-1C0AF3803F6D}"/>
    <dgm:cxn modelId="{37B01A63-A463-4277-B1D0-56B6816E6916}" type="presOf" srcId="{705B202B-55F0-4A4E-985E-07C42CBCBB37}" destId="{E115915F-6A8B-4C00-9083-9E6DDA0D4FCC}" srcOrd="1" destOrd="0" presId="urn:microsoft.com/office/officeart/2005/8/layout/list1"/>
    <dgm:cxn modelId="{4E6AA9FA-371E-4CB4-A6EE-DB27E252887F}" type="presOf" srcId="{A0DC301C-C804-4FD7-867F-1ED4A9A14404}" destId="{29638E61-5D06-4A7C-AEE4-8632BB03AA17}" srcOrd="0" destOrd="0" presId="urn:microsoft.com/office/officeart/2005/8/layout/list1"/>
    <dgm:cxn modelId="{31A4E0CB-9363-4AFF-8570-868E4D2FAD47}" type="presOf" srcId="{705B202B-55F0-4A4E-985E-07C42CBCBB37}" destId="{F7C57420-F1BE-4D8F-BA6E-CB032E236056}" srcOrd="0" destOrd="0" presId="urn:microsoft.com/office/officeart/2005/8/layout/list1"/>
    <dgm:cxn modelId="{1BC43B80-6C38-4CB0-BE52-F2D8FB3F6B8A}" type="presOf" srcId="{9F20D390-8449-4552-83A9-56F8654A9585}" destId="{F7EF64CE-76FF-4C69-A7B2-25FE65D6EDE6}" srcOrd="0" destOrd="0" presId="urn:microsoft.com/office/officeart/2005/8/layout/list1"/>
    <dgm:cxn modelId="{61AC02F2-79C1-4032-96E8-73856B5D6170}" type="presOf" srcId="{61A4B6D5-A54C-4F10-B609-E99F4DAB6ADD}" destId="{543358D4-F792-41D9-94B0-57AD5B7581A0}" srcOrd="0" destOrd="0" presId="urn:microsoft.com/office/officeart/2005/8/layout/list1"/>
    <dgm:cxn modelId="{E492F5FB-F11D-49D9-BDA8-A5A1B5818F53}" srcId="{A927EBE3-0C9B-43F8-89E1-E1844E6A812D}" destId="{61A4B6D5-A54C-4F10-B609-E99F4DAB6ADD}" srcOrd="0" destOrd="0" parTransId="{8194C380-85CA-4738-BEC2-B4F1E76A1F24}" sibTransId="{20901271-7B57-452A-8EBA-60821BB27E0C}"/>
    <dgm:cxn modelId="{46F64CE9-CDDF-4D88-90B4-946C7B2D5D6A}" type="presOf" srcId="{A927EBE3-0C9B-43F8-89E1-E1844E6A812D}" destId="{0E41AD97-C2A9-4725-8F5B-01CDB914D380}" srcOrd="0" destOrd="0" presId="urn:microsoft.com/office/officeart/2005/8/layout/list1"/>
    <dgm:cxn modelId="{EE1A5F84-6E2F-4E29-872B-F65004BC9DCB}" srcId="{A927EBE3-0C9B-43F8-89E1-E1844E6A812D}" destId="{705B202B-55F0-4A4E-985E-07C42CBCBB37}" srcOrd="3" destOrd="0" parTransId="{B75F5005-7D28-4083-A762-C1D88309ABFE}" sibTransId="{25AC0135-E540-4190-8D49-65777D301348}"/>
    <dgm:cxn modelId="{A683C956-F874-4A2D-BBE0-E13DD521678A}" type="presOf" srcId="{A0DC301C-C804-4FD7-867F-1ED4A9A14404}" destId="{EE10FB93-D7BA-4716-BDCF-451021E1D229}" srcOrd="1" destOrd="0" presId="urn:microsoft.com/office/officeart/2005/8/layout/list1"/>
    <dgm:cxn modelId="{570196AE-250B-418F-8A83-20EB6E7D7A8A}" type="presOf" srcId="{61A4B6D5-A54C-4F10-B609-E99F4DAB6ADD}" destId="{7768977D-6D4F-45DE-B88E-B1408F11E05E}" srcOrd="1" destOrd="0" presId="urn:microsoft.com/office/officeart/2005/8/layout/list1"/>
    <dgm:cxn modelId="{14BD323E-1117-4682-B568-98536846D35E}" type="presOf" srcId="{9F20D390-8449-4552-83A9-56F8654A9585}" destId="{9B6AD4CC-68B6-4050-AEC5-C7DDB3526204}" srcOrd="1" destOrd="0" presId="urn:microsoft.com/office/officeart/2005/8/layout/list1"/>
    <dgm:cxn modelId="{0C7BBB2A-FFEB-45CA-AF2D-AE238217AAF0}" type="presParOf" srcId="{0E41AD97-C2A9-4725-8F5B-01CDB914D380}" destId="{A6B0BA4F-4F74-412C-8F13-1603FC124A67}" srcOrd="0" destOrd="0" presId="urn:microsoft.com/office/officeart/2005/8/layout/list1"/>
    <dgm:cxn modelId="{56169771-12F0-4F95-BB08-F4B32234C65D}" type="presParOf" srcId="{A6B0BA4F-4F74-412C-8F13-1603FC124A67}" destId="{543358D4-F792-41D9-94B0-57AD5B7581A0}" srcOrd="0" destOrd="0" presId="urn:microsoft.com/office/officeart/2005/8/layout/list1"/>
    <dgm:cxn modelId="{92C0D285-85A5-41B6-8CA6-32861C240AE5}" type="presParOf" srcId="{A6B0BA4F-4F74-412C-8F13-1603FC124A67}" destId="{7768977D-6D4F-45DE-B88E-B1408F11E05E}" srcOrd="1" destOrd="0" presId="urn:microsoft.com/office/officeart/2005/8/layout/list1"/>
    <dgm:cxn modelId="{46DEE366-9954-4888-892B-9EC123B6310A}" type="presParOf" srcId="{0E41AD97-C2A9-4725-8F5B-01CDB914D380}" destId="{A8F8A811-DD84-4B8C-BD0C-7BB6F28C02AB}" srcOrd="1" destOrd="0" presId="urn:microsoft.com/office/officeart/2005/8/layout/list1"/>
    <dgm:cxn modelId="{888EAFEF-22B9-4F9C-BEB6-B51DE48EC934}" type="presParOf" srcId="{0E41AD97-C2A9-4725-8F5B-01CDB914D380}" destId="{9F2FC489-8CAA-415E-95BB-03F32FDAD7AA}" srcOrd="2" destOrd="0" presId="urn:microsoft.com/office/officeart/2005/8/layout/list1"/>
    <dgm:cxn modelId="{0D3D2347-A72B-41B0-8608-236B14F820DD}" type="presParOf" srcId="{0E41AD97-C2A9-4725-8F5B-01CDB914D380}" destId="{F5867B55-29CD-44F0-B377-A4E75314D022}" srcOrd="3" destOrd="0" presId="urn:microsoft.com/office/officeart/2005/8/layout/list1"/>
    <dgm:cxn modelId="{2820DAD2-19AD-4220-AEC5-D9CD86C406A5}" type="presParOf" srcId="{0E41AD97-C2A9-4725-8F5B-01CDB914D380}" destId="{482345D1-A9D9-4393-A3BF-8C0BB5DF6697}" srcOrd="4" destOrd="0" presId="urn:microsoft.com/office/officeart/2005/8/layout/list1"/>
    <dgm:cxn modelId="{E9FE1EF6-2F29-4E59-8E46-0F38ADFA02C1}" type="presParOf" srcId="{482345D1-A9D9-4393-A3BF-8C0BB5DF6697}" destId="{F7EF64CE-76FF-4C69-A7B2-25FE65D6EDE6}" srcOrd="0" destOrd="0" presId="urn:microsoft.com/office/officeart/2005/8/layout/list1"/>
    <dgm:cxn modelId="{B2B849D2-E279-48BE-93E5-3EF81642955B}" type="presParOf" srcId="{482345D1-A9D9-4393-A3BF-8C0BB5DF6697}" destId="{9B6AD4CC-68B6-4050-AEC5-C7DDB3526204}" srcOrd="1" destOrd="0" presId="urn:microsoft.com/office/officeart/2005/8/layout/list1"/>
    <dgm:cxn modelId="{8202B924-077D-4045-A10B-596A8D2A66CB}" type="presParOf" srcId="{0E41AD97-C2A9-4725-8F5B-01CDB914D380}" destId="{394366E8-21E2-4D71-B3DA-3F385D4DFC93}" srcOrd="5" destOrd="0" presId="urn:microsoft.com/office/officeart/2005/8/layout/list1"/>
    <dgm:cxn modelId="{E41497FF-B37E-40EB-A71D-6BAD90ADB07D}" type="presParOf" srcId="{0E41AD97-C2A9-4725-8F5B-01CDB914D380}" destId="{5CD8F29F-418A-4C8B-8FD4-BC2D5F4237FD}" srcOrd="6" destOrd="0" presId="urn:microsoft.com/office/officeart/2005/8/layout/list1"/>
    <dgm:cxn modelId="{3E7E48B6-F890-41FF-90A2-559D1A04B16C}" type="presParOf" srcId="{0E41AD97-C2A9-4725-8F5B-01CDB914D380}" destId="{774908BE-C097-4D8F-AFDD-7D3C4C17E249}" srcOrd="7" destOrd="0" presId="urn:microsoft.com/office/officeart/2005/8/layout/list1"/>
    <dgm:cxn modelId="{8AB06A2D-6CF9-430C-BB9C-3B9915A12621}" type="presParOf" srcId="{0E41AD97-C2A9-4725-8F5B-01CDB914D380}" destId="{1D50ED66-868E-4C7E-A599-94C893EB661B}" srcOrd="8" destOrd="0" presId="urn:microsoft.com/office/officeart/2005/8/layout/list1"/>
    <dgm:cxn modelId="{FF6C8B70-7645-42AC-A23C-B25060A70479}" type="presParOf" srcId="{1D50ED66-868E-4C7E-A599-94C893EB661B}" destId="{29638E61-5D06-4A7C-AEE4-8632BB03AA17}" srcOrd="0" destOrd="0" presId="urn:microsoft.com/office/officeart/2005/8/layout/list1"/>
    <dgm:cxn modelId="{D6580D1E-04C6-4927-8B3E-F9262CCECC1D}" type="presParOf" srcId="{1D50ED66-868E-4C7E-A599-94C893EB661B}" destId="{EE10FB93-D7BA-4716-BDCF-451021E1D229}" srcOrd="1" destOrd="0" presId="urn:microsoft.com/office/officeart/2005/8/layout/list1"/>
    <dgm:cxn modelId="{CDE4FBC0-37D7-4703-BC62-7DF77D9D1B7C}" type="presParOf" srcId="{0E41AD97-C2A9-4725-8F5B-01CDB914D380}" destId="{B3AE431C-89BF-4B02-A9AC-6E488F43E6F4}" srcOrd="9" destOrd="0" presId="urn:microsoft.com/office/officeart/2005/8/layout/list1"/>
    <dgm:cxn modelId="{4CECB829-7940-4990-B431-0D8BE67581B2}" type="presParOf" srcId="{0E41AD97-C2A9-4725-8F5B-01CDB914D380}" destId="{6B363B2D-EBB7-4ED4-B493-9D3C2EEAAB51}" srcOrd="10" destOrd="0" presId="urn:microsoft.com/office/officeart/2005/8/layout/list1"/>
    <dgm:cxn modelId="{E6C0C0E8-C5AE-4090-9485-5BD35A44D849}" type="presParOf" srcId="{0E41AD97-C2A9-4725-8F5B-01CDB914D380}" destId="{C91CC765-C5BB-4D01-904B-6FEDEA39BD30}" srcOrd="11" destOrd="0" presId="urn:microsoft.com/office/officeart/2005/8/layout/list1"/>
    <dgm:cxn modelId="{EFEA61D5-18DB-4345-926C-E6D5F1AB2234}" type="presParOf" srcId="{0E41AD97-C2A9-4725-8F5B-01CDB914D380}" destId="{C09184C6-7712-4988-9581-49E104812C44}" srcOrd="12" destOrd="0" presId="urn:microsoft.com/office/officeart/2005/8/layout/list1"/>
    <dgm:cxn modelId="{34A33D4F-BB10-4CC8-B320-D7767B275D85}" type="presParOf" srcId="{C09184C6-7712-4988-9581-49E104812C44}" destId="{F7C57420-F1BE-4D8F-BA6E-CB032E236056}" srcOrd="0" destOrd="0" presId="urn:microsoft.com/office/officeart/2005/8/layout/list1"/>
    <dgm:cxn modelId="{EC4154FA-099B-45CE-AD34-7EEEEF07813C}" type="presParOf" srcId="{C09184C6-7712-4988-9581-49E104812C44}" destId="{E115915F-6A8B-4C00-9083-9E6DDA0D4FCC}" srcOrd="1" destOrd="0" presId="urn:microsoft.com/office/officeart/2005/8/layout/list1"/>
    <dgm:cxn modelId="{2B23A2E0-CF19-46AF-9A37-9300B7D686C3}" type="presParOf" srcId="{0E41AD97-C2A9-4725-8F5B-01CDB914D380}" destId="{474A4F36-C201-4B06-BD9A-B157FB8AD611}" srcOrd="13" destOrd="0" presId="urn:microsoft.com/office/officeart/2005/8/layout/list1"/>
    <dgm:cxn modelId="{5D821AAC-1DD3-42B9-85ED-D50EFE60E89C}" type="presParOf" srcId="{0E41AD97-C2A9-4725-8F5B-01CDB914D380}" destId="{9B688F08-1333-4413-879C-5E19309A208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FA6B31-0038-4EFD-82FE-6C74D2CF99B0}" type="doc">
      <dgm:prSet loTypeId="urn:microsoft.com/office/officeart/2005/8/layout/lProcess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hu-HU"/>
        </a:p>
      </dgm:t>
    </dgm:pt>
    <dgm:pt modelId="{C864F539-4E09-4210-8F4B-197537B08E72}">
      <dgm:prSet phldrT="[Szöveg]" custT="1"/>
      <dgm:spPr/>
      <dgm:t>
        <a:bodyPr/>
        <a:lstStyle/>
        <a:p>
          <a:r>
            <a:rPr lang="hu-HU" sz="2800" b="1" dirty="0" smtClean="0">
              <a:latin typeface="Times New Roman" pitchFamily="18" charset="0"/>
              <a:cs typeface="Times New Roman" pitchFamily="18" charset="0"/>
            </a:rPr>
            <a:t>középiskolák</a:t>
          </a:r>
          <a:endParaRPr lang="hu-HU" sz="2800" b="1" dirty="0">
            <a:latin typeface="Times New Roman" pitchFamily="18" charset="0"/>
            <a:cs typeface="Times New Roman" pitchFamily="18" charset="0"/>
          </a:endParaRPr>
        </a:p>
      </dgm:t>
    </dgm:pt>
    <dgm:pt modelId="{E51BD31B-3E3C-4FA7-8F35-5430CAE0DA26}" type="parTrans" cxnId="{17D84425-3086-45B3-961E-D9515ABC8D01}">
      <dgm:prSet/>
      <dgm:spPr/>
      <dgm:t>
        <a:bodyPr/>
        <a:lstStyle/>
        <a:p>
          <a:endParaRPr lang="hu-HU"/>
        </a:p>
      </dgm:t>
    </dgm:pt>
    <dgm:pt modelId="{9C80FA85-CEE9-492B-94D6-2AE630153B19}" type="sibTrans" cxnId="{17D84425-3086-45B3-961E-D9515ABC8D01}">
      <dgm:prSet/>
      <dgm:spPr/>
      <dgm:t>
        <a:bodyPr/>
        <a:lstStyle/>
        <a:p>
          <a:endParaRPr lang="hu-HU"/>
        </a:p>
      </dgm:t>
    </dgm:pt>
    <dgm:pt modelId="{DB8BE404-17C0-47FE-85B0-6AFF1D9D5A08}">
      <dgm:prSet phldrT="[Szöveg]" custT="1"/>
      <dgm:spPr/>
      <dgm:t>
        <a:bodyPr/>
        <a:lstStyle/>
        <a:p>
          <a:r>
            <a:rPr lang="hu-HU" sz="1200" b="1" dirty="0" smtClean="0">
              <a:latin typeface="Times New Roman" pitchFamily="18" charset="0"/>
              <a:cs typeface="Times New Roman" pitchFamily="18" charset="0"/>
            </a:rPr>
            <a:t>a bevonás módszertana</a:t>
          </a:r>
          <a:endParaRPr lang="hu-HU" sz="1200" b="1" dirty="0">
            <a:latin typeface="Times New Roman" pitchFamily="18" charset="0"/>
            <a:cs typeface="Times New Roman" pitchFamily="18" charset="0"/>
          </a:endParaRPr>
        </a:p>
      </dgm:t>
    </dgm:pt>
    <dgm:pt modelId="{3799A1E4-9181-4D6E-8ED3-E2EC30AEE94D}" type="parTrans" cxnId="{00EF1720-F5C4-4E8A-918D-3F5F9E4649E9}">
      <dgm:prSet/>
      <dgm:spPr/>
      <dgm:t>
        <a:bodyPr/>
        <a:lstStyle/>
        <a:p>
          <a:endParaRPr lang="hu-HU"/>
        </a:p>
      </dgm:t>
    </dgm:pt>
    <dgm:pt modelId="{415C7193-FC55-4B7C-BAD5-BDC097ADF0B4}" type="sibTrans" cxnId="{00EF1720-F5C4-4E8A-918D-3F5F9E4649E9}">
      <dgm:prSet/>
      <dgm:spPr/>
      <dgm:t>
        <a:bodyPr/>
        <a:lstStyle/>
        <a:p>
          <a:endParaRPr lang="hu-HU"/>
        </a:p>
      </dgm:t>
    </dgm:pt>
    <dgm:pt modelId="{4554971F-94CC-4A3C-BD5D-C6689CCCA72E}">
      <dgm:prSet phldrT="[Szöveg]" custT="1"/>
      <dgm:spPr/>
      <dgm:t>
        <a:bodyPr/>
        <a:lstStyle/>
        <a:p>
          <a:r>
            <a:rPr lang="hu-HU" sz="1200" b="1" dirty="0" smtClean="0">
              <a:latin typeface="Times New Roman" pitchFamily="18" charset="0"/>
              <a:cs typeface="Times New Roman" pitchFamily="18" charset="0"/>
            </a:rPr>
            <a:t>földrajzi jellemzői</a:t>
          </a:r>
          <a:endParaRPr lang="hu-HU" sz="1200" b="1" dirty="0">
            <a:latin typeface="Times New Roman" pitchFamily="18" charset="0"/>
            <a:cs typeface="Times New Roman" pitchFamily="18" charset="0"/>
          </a:endParaRPr>
        </a:p>
      </dgm:t>
    </dgm:pt>
    <dgm:pt modelId="{A0E767B8-E139-45C0-86A0-683962430C85}" type="parTrans" cxnId="{F1F378EA-79DE-4491-9122-08846564CA72}">
      <dgm:prSet/>
      <dgm:spPr/>
      <dgm:t>
        <a:bodyPr/>
        <a:lstStyle/>
        <a:p>
          <a:endParaRPr lang="hu-HU"/>
        </a:p>
      </dgm:t>
    </dgm:pt>
    <dgm:pt modelId="{F3CCCF67-64CD-403C-B755-8A07CA862847}" type="sibTrans" cxnId="{F1F378EA-79DE-4491-9122-08846564CA72}">
      <dgm:prSet/>
      <dgm:spPr/>
      <dgm:t>
        <a:bodyPr/>
        <a:lstStyle/>
        <a:p>
          <a:endParaRPr lang="hu-HU"/>
        </a:p>
      </dgm:t>
    </dgm:pt>
    <dgm:pt modelId="{6D806517-C312-4C3A-9D02-783C6E3F5BF1}">
      <dgm:prSet phldrT="[Szöveg]" custT="1"/>
      <dgm:spPr/>
      <dgm:t>
        <a:bodyPr/>
        <a:lstStyle/>
        <a:p>
          <a:r>
            <a:rPr lang="hu-HU" sz="1000" dirty="0" smtClean="0">
              <a:latin typeface="Times New Roman" pitchFamily="18" charset="0"/>
              <a:cs typeface="Times New Roman" pitchFamily="18" charset="0"/>
            </a:rPr>
            <a:t>régió, járás, település</a:t>
          </a:r>
          <a:endParaRPr lang="hu-HU" sz="1000" dirty="0">
            <a:latin typeface="Times New Roman" pitchFamily="18" charset="0"/>
            <a:cs typeface="Times New Roman" pitchFamily="18" charset="0"/>
          </a:endParaRPr>
        </a:p>
      </dgm:t>
    </dgm:pt>
    <dgm:pt modelId="{A058CA61-057C-4A12-A522-19728F1057EE}" type="parTrans" cxnId="{2CBDC43E-CB82-4B00-9FA7-C1077ADDC9D9}">
      <dgm:prSet/>
      <dgm:spPr/>
      <dgm:t>
        <a:bodyPr/>
        <a:lstStyle/>
        <a:p>
          <a:endParaRPr lang="hu-HU"/>
        </a:p>
      </dgm:t>
    </dgm:pt>
    <dgm:pt modelId="{408D207E-6ABE-4E2B-9517-056CD6540ADF}" type="sibTrans" cxnId="{2CBDC43E-CB82-4B00-9FA7-C1077ADDC9D9}">
      <dgm:prSet/>
      <dgm:spPr/>
      <dgm:t>
        <a:bodyPr/>
        <a:lstStyle/>
        <a:p>
          <a:endParaRPr lang="hu-HU"/>
        </a:p>
      </dgm:t>
    </dgm:pt>
    <dgm:pt modelId="{87B6F3B6-AD87-4524-9B56-F8F5E14F2163}">
      <dgm:prSet phldrT="[Szöveg]" custT="1"/>
      <dgm:spPr/>
      <dgm:t>
        <a:bodyPr/>
        <a:lstStyle/>
        <a:p>
          <a:r>
            <a:rPr lang="hu-HU" sz="1000" dirty="0" smtClean="0">
              <a:latin typeface="Times New Roman" pitchFamily="18" charset="0"/>
              <a:cs typeface="Times New Roman" pitchFamily="18" charset="0"/>
            </a:rPr>
            <a:t>egyéb jellemzők </a:t>
          </a:r>
          <a:r>
            <a:rPr lang="hu-HU" sz="1000" b="0" dirty="0" smtClean="0">
              <a:latin typeface="Times New Roman" pitchFamily="18" charset="0"/>
              <a:cs typeface="Times New Roman" pitchFamily="18" charset="0"/>
            </a:rPr>
            <a:t>(290/2014. (XI. 26.) Korm. rendelet a kedvezményezett járások besorolásáról)</a:t>
          </a:r>
          <a:endParaRPr lang="hu-HU" sz="1000" b="0" dirty="0">
            <a:latin typeface="Times New Roman" pitchFamily="18" charset="0"/>
            <a:cs typeface="Times New Roman" pitchFamily="18" charset="0"/>
          </a:endParaRPr>
        </a:p>
      </dgm:t>
    </dgm:pt>
    <dgm:pt modelId="{07B4AF67-6C5B-40F3-8444-B19DB0C72D36}" type="parTrans" cxnId="{F22C64A2-6D94-4FD4-9A0B-65C17B1C9FDC}">
      <dgm:prSet/>
      <dgm:spPr/>
      <dgm:t>
        <a:bodyPr/>
        <a:lstStyle/>
        <a:p>
          <a:endParaRPr lang="hu-HU"/>
        </a:p>
      </dgm:t>
    </dgm:pt>
    <dgm:pt modelId="{7467682A-0004-4231-8CD1-1EE0D4DC1ABF}" type="sibTrans" cxnId="{F22C64A2-6D94-4FD4-9A0B-65C17B1C9FDC}">
      <dgm:prSet/>
      <dgm:spPr/>
      <dgm:t>
        <a:bodyPr/>
        <a:lstStyle/>
        <a:p>
          <a:endParaRPr lang="hu-HU"/>
        </a:p>
      </dgm:t>
    </dgm:pt>
    <dgm:pt modelId="{4880296F-B195-4692-A828-D87204B54602}">
      <dgm:prSet phldrT="[Szöveg]" custT="1"/>
      <dgm:spPr/>
      <dgm:t>
        <a:bodyPr/>
        <a:lstStyle/>
        <a:p>
          <a:r>
            <a:rPr lang="hu-HU" sz="1200" b="1" dirty="0" smtClean="0">
              <a:latin typeface="Times New Roman" pitchFamily="18" charset="0"/>
              <a:cs typeface="Times New Roman" pitchFamily="18" charset="0"/>
            </a:rPr>
            <a:t>típusai</a:t>
          </a:r>
          <a:endParaRPr lang="hu-HU" sz="1200" b="1" dirty="0">
            <a:latin typeface="Times New Roman" pitchFamily="18" charset="0"/>
            <a:cs typeface="Times New Roman" pitchFamily="18" charset="0"/>
          </a:endParaRPr>
        </a:p>
      </dgm:t>
    </dgm:pt>
    <dgm:pt modelId="{7DAC9636-A0A5-4F60-A4CE-BA73F3E8D422}" type="parTrans" cxnId="{CBF29811-8FDE-41BA-B1B3-C4DC23F207E8}">
      <dgm:prSet/>
      <dgm:spPr/>
      <dgm:t>
        <a:bodyPr/>
        <a:lstStyle/>
        <a:p>
          <a:endParaRPr lang="hu-HU"/>
        </a:p>
      </dgm:t>
    </dgm:pt>
    <dgm:pt modelId="{77279DA3-FAD0-4C5E-859D-46D126198533}" type="sibTrans" cxnId="{CBF29811-8FDE-41BA-B1B3-C4DC23F207E8}">
      <dgm:prSet/>
      <dgm:spPr/>
      <dgm:t>
        <a:bodyPr/>
        <a:lstStyle/>
        <a:p>
          <a:endParaRPr lang="hu-HU"/>
        </a:p>
      </dgm:t>
    </dgm:pt>
    <dgm:pt modelId="{B4A36168-40B3-4351-8A0B-6B7675EBC1DC}">
      <dgm:prSet phldrT="[Szöveg]"/>
      <dgm:spPr/>
      <dgm:t>
        <a:bodyPr/>
        <a:lstStyle/>
        <a:p>
          <a:r>
            <a:rPr lang="hu-HU" b="1" dirty="0" smtClean="0">
              <a:latin typeface="Times New Roman" pitchFamily="18" charset="0"/>
              <a:cs typeface="Times New Roman" pitchFamily="18" charset="0"/>
            </a:rPr>
            <a:t>MTMI pályaorientáció</a:t>
          </a:r>
          <a:endParaRPr lang="hu-HU" b="1" dirty="0">
            <a:latin typeface="Times New Roman" pitchFamily="18" charset="0"/>
            <a:cs typeface="Times New Roman" pitchFamily="18" charset="0"/>
          </a:endParaRPr>
        </a:p>
      </dgm:t>
    </dgm:pt>
    <dgm:pt modelId="{16EA10CA-44FD-4A56-9D2A-07B3D6DA3B2B}" type="parTrans" cxnId="{BDFBFC14-207C-4081-B60E-E92A88250FF3}">
      <dgm:prSet/>
      <dgm:spPr/>
      <dgm:t>
        <a:bodyPr/>
        <a:lstStyle/>
        <a:p>
          <a:endParaRPr lang="hu-HU"/>
        </a:p>
      </dgm:t>
    </dgm:pt>
    <dgm:pt modelId="{45EDB467-8A65-49C2-908B-500B3E1D0FC0}" type="sibTrans" cxnId="{BDFBFC14-207C-4081-B60E-E92A88250FF3}">
      <dgm:prSet/>
      <dgm:spPr/>
      <dgm:t>
        <a:bodyPr/>
        <a:lstStyle/>
        <a:p>
          <a:endParaRPr lang="hu-HU"/>
        </a:p>
      </dgm:t>
    </dgm:pt>
    <dgm:pt modelId="{AC463268-B0A6-4DAC-B827-DE2D7BB5B92A}">
      <dgm:prSet phldrT="[Szöveg]" custT="1"/>
      <dgm:spPr/>
      <dgm:t>
        <a:bodyPr/>
        <a:lstStyle/>
        <a:p>
          <a:r>
            <a:rPr lang="hu-HU" sz="1050" dirty="0" smtClean="0">
              <a:latin typeface="Times New Roman" pitchFamily="18" charset="0"/>
              <a:cs typeface="Times New Roman" pitchFamily="18" charset="0"/>
            </a:rPr>
            <a:t>hány köznevelési intézmény?</a:t>
          </a:r>
          <a:endParaRPr lang="hu-HU" sz="1050" dirty="0">
            <a:latin typeface="Times New Roman" pitchFamily="18" charset="0"/>
            <a:cs typeface="Times New Roman" pitchFamily="18" charset="0"/>
          </a:endParaRPr>
        </a:p>
      </dgm:t>
    </dgm:pt>
    <dgm:pt modelId="{B0CCFEAC-7E16-4925-8834-3B2381427BA9}" type="parTrans" cxnId="{AB505BF3-5205-4C82-AC3B-A828A3D08FE2}">
      <dgm:prSet/>
      <dgm:spPr/>
      <dgm:t>
        <a:bodyPr/>
        <a:lstStyle/>
        <a:p>
          <a:endParaRPr lang="hu-HU"/>
        </a:p>
      </dgm:t>
    </dgm:pt>
    <dgm:pt modelId="{99EBA51B-7F3C-4137-81DF-B7F2C4BD4AAE}" type="sibTrans" cxnId="{AB505BF3-5205-4C82-AC3B-A828A3D08FE2}">
      <dgm:prSet/>
      <dgm:spPr/>
      <dgm:t>
        <a:bodyPr/>
        <a:lstStyle/>
        <a:p>
          <a:endParaRPr lang="hu-HU"/>
        </a:p>
      </dgm:t>
    </dgm:pt>
    <dgm:pt modelId="{9157F1EC-F8A1-4F81-9B01-7070596D133C}">
      <dgm:prSet phldrT="[Szöveg]" custT="1"/>
      <dgm:spPr/>
      <dgm:t>
        <a:bodyPr/>
        <a:lstStyle/>
        <a:p>
          <a:r>
            <a:rPr lang="hu-HU" sz="1050" dirty="0" smtClean="0">
              <a:latin typeface="Times New Roman" pitchFamily="18" charset="0"/>
              <a:cs typeface="Times New Roman" pitchFamily="18" charset="0"/>
            </a:rPr>
            <a:t>milyen formában bevonva?</a:t>
          </a:r>
          <a:endParaRPr lang="hu-HU" sz="1050" dirty="0">
            <a:latin typeface="Times New Roman" pitchFamily="18" charset="0"/>
            <a:cs typeface="Times New Roman" pitchFamily="18" charset="0"/>
          </a:endParaRPr>
        </a:p>
      </dgm:t>
    </dgm:pt>
    <dgm:pt modelId="{7881E8BD-E30F-4D7C-BA40-43BA62925498}" type="parTrans" cxnId="{7EE1C60C-D913-404D-887B-D08879E5E2BB}">
      <dgm:prSet/>
      <dgm:spPr/>
      <dgm:t>
        <a:bodyPr/>
        <a:lstStyle/>
        <a:p>
          <a:endParaRPr lang="hu-HU"/>
        </a:p>
      </dgm:t>
    </dgm:pt>
    <dgm:pt modelId="{20EA846B-89D0-4699-90A6-A97D385B0C89}" type="sibTrans" cxnId="{7EE1C60C-D913-404D-887B-D08879E5E2BB}">
      <dgm:prSet/>
      <dgm:spPr/>
      <dgm:t>
        <a:bodyPr/>
        <a:lstStyle/>
        <a:p>
          <a:endParaRPr lang="hu-HU"/>
        </a:p>
      </dgm:t>
    </dgm:pt>
    <dgm:pt modelId="{1EF3B34E-A9A9-45DD-AB78-66C925EA41BE}">
      <dgm:prSet phldrT="[Szöveg]" custT="1"/>
      <dgm:spPr/>
      <dgm:t>
        <a:bodyPr/>
        <a:lstStyle/>
        <a:p>
          <a:r>
            <a:rPr lang="hu-HU" sz="1050" dirty="0" smtClean="0">
              <a:latin typeface="Times New Roman" pitchFamily="18" charset="0"/>
              <a:cs typeface="Times New Roman" pitchFamily="18" charset="0"/>
            </a:rPr>
            <a:t>fenntartó szerint</a:t>
          </a:r>
          <a:endParaRPr lang="hu-HU" sz="1050" dirty="0">
            <a:latin typeface="Times New Roman" pitchFamily="18" charset="0"/>
            <a:cs typeface="Times New Roman" pitchFamily="18" charset="0"/>
          </a:endParaRPr>
        </a:p>
      </dgm:t>
    </dgm:pt>
    <dgm:pt modelId="{EB8B7688-15FA-43A7-9979-2A80FF68CACB}" type="parTrans" cxnId="{C2A380A6-C467-451D-AC96-1B19A616CB92}">
      <dgm:prSet/>
      <dgm:spPr/>
      <dgm:t>
        <a:bodyPr/>
        <a:lstStyle/>
        <a:p>
          <a:endParaRPr lang="hu-HU"/>
        </a:p>
      </dgm:t>
    </dgm:pt>
    <dgm:pt modelId="{9C6650EE-D095-4DBF-956A-3A0CBE1CF6D4}" type="sibTrans" cxnId="{C2A380A6-C467-451D-AC96-1B19A616CB92}">
      <dgm:prSet/>
      <dgm:spPr/>
      <dgm:t>
        <a:bodyPr/>
        <a:lstStyle/>
        <a:p>
          <a:endParaRPr lang="hu-HU"/>
        </a:p>
      </dgm:t>
    </dgm:pt>
    <dgm:pt modelId="{D97B8D5A-1DEE-4BC4-BF1A-E95CD6EFCFB3}">
      <dgm:prSet phldrT="[Szöveg]" custT="1"/>
      <dgm:spPr/>
      <dgm:t>
        <a:bodyPr/>
        <a:lstStyle/>
        <a:p>
          <a:r>
            <a:rPr lang="hu-HU" sz="1050" dirty="0" smtClean="0">
              <a:latin typeface="Times New Roman" pitchFamily="18" charset="0"/>
              <a:cs typeface="Times New Roman" pitchFamily="18" charset="0"/>
            </a:rPr>
            <a:t>specializáció szerint</a:t>
          </a:r>
          <a:endParaRPr lang="hu-HU" sz="1050" dirty="0">
            <a:latin typeface="Times New Roman" pitchFamily="18" charset="0"/>
            <a:cs typeface="Times New Roman" pitchFamily="18" charset="0"/>
          </a:endParaRPr>
        </a:p>
      </dgm:t>
    </dgm:pt>
    <dgm:pt modelId="{F702D5D9-5716-484C-B21A-C27917A1F831}" type="parTrans" cxnId="{AC6EF722-3D56-40D1-91B3-19043EAA3B1A}">
      <dgm:prSet/>
      <dgm:spPr/>
      <dgm:t>
        <a:bodyPr/>
        <a:lstStyle/>
        <a:p>
          <a:endParaRPr lang="hu-HU"/>
        </a:p>
      </dgm:t>
    </dgm:pt>
    <dgm:pt modelId="{57574E7A-760B-4131-975F-AD5BC1791EF4}" type="sibTrans" cxnId="{AC6EF722-3D56-40D1-91B3-19043EAA3B1A}">
      <dgm:prSet/>
      <dgm:spPr/>
      <dgm:t>
        <a:bodyPr/>
        <a:lstStyle/>
        <a:p>
          <a:endParaRPr lang="hu-HU"/>
        </a:p>
      </dgm:t>
    </dgm:pt>
    <dgm:pt modelId="{00ADA071-9DC6-4A53-8E08-04797845F036}">
      <dgm:prSet phldrT="[Szöveg]" custT="1"/>
      <dgm:spPr/>
      <dgm:t>
        <a:bodyPr/>
        <a:lstStyle/>
        <a:p>
          <a:r>
            <a:rPr lang="hu-HU" sz="1050" dirty="0" smtClean="0">
              <a:latin typeface="Times New Roman" pitchFamily="18" charset="0"/>
              <a:cs typeface="Times New Roman" pitchFamily="18" charset="0"/>
            </a:rPr>
            <a:t>besorolás szerint</a:t>
          </a:r>
          <a:endParaRPr lang="hu-HU" sz="1050" dirty="0">
            <a:latin typeface="Times New Roman" pitchFamily="18" charset="0"/>
            <a:cs typeface="Times New Roman" pitchFamily="18" charset="0"/>
          </a:endParaRPr>
        </a:p>
      </dgm:t>
    </dgm:pt>
    <dgm:pt modelId="{87C7D47F-C4D4-4A4A-9B0B-2E3EA479D088}" type="parTrans" cxnId="{7C7AB895-9548-4758-B199-6D7DBBD83614}">
      <dgm:prSet/>
      <dgm:spPr/>
      <dgm:t>
        <a:bodyPr/>
        <a:lstStyle/>
        <a:p>
          <a:endParaRPr lang="hu-HU"/>
        </a:p>
      </dgm:t>
    </dgm:pt>
    <dgm:pt modelId="{47A7D903-76DE-4C04-BDBD-1E039AEB9A1D}" type="sibTrans" cxnId="{7C7AB895-9548-4758-B199-6D7DBBD83614}">
      <dgm:prSet/>
      <dgm:spPr/>
      <dgm:t>
        <a:bodyPr/>
        <a:lstStyle/>
        <a:p>
          <a:endParaRPr lang="hu-HU"/>
        </a:p>
      </dgm:t>
    </dgm:pt>
    <dgm:pt modelId="{3AACB71F-21FE-49BA-A2DD-90EC67CEE58B}">
      <dgm:prSet phldrT="[Szöveg]" custT="1"/>
      <dgm:spPr/>
      <dgm:t>
        <a:bodyPr/>
        <a:lstStyle/>
        <a:p>
          <a:r>
            <a:rPr lang="hu-HU" sz="1050" dirty="0" smtClean="0">
              <a:latin typeface="Times New Roman" pitchFamily="18" charset="0"/>
              <a:cs typeface="Times New Roman" pitchFamily="18" charset="0"/>
            </a:rPr>
            <a:t>mérések alapján</a:t>
          </a:r>
          <a:endParaRPr lang="hu-HU" sz="1050" dirty="0">
            <a:latin typeface="Times New Roman" pitchFamily="18" charset="0"/>
            <a:cs typeface="Times New Roman" pitchFamily="18" charset="0"/>
          </a:endParaRPr>
        </a:p>
      </dgm:t>
    </dgm:pt>
    <dgm:pt modelId="{08C64630-251E-41DD-B974-27A5BB40F2A6}" type="parTrans" cxnId="{0B76B8A1-4C84-4599-8C26-CA6E7733FC4E}">
      <dgm:prSet/>
      <dgm:spPr/>
      <dgm:t>
        <a:bodyPr/>
        <a:lstStyle/>
        <a:p>
          <a:endParaRPr lang="hu-HU"/>
        </a:p>
      </dgm:t>
    </dgm:pt>
    <dgm:pt modelId="{40EEC08B-5AC5-4979-812B-AEDD1F2A1FF8}" type="sibTrans" cxnId="{0B76B8A1-4C84-4599-8C26-CA6E7733FC4E}">
      <dgm:prSet/>
      <dgm:spPr/>
      <dgm:t>
        <a:bodyPr/>
        <a:lstStyle/>
        <a:p>
          <a:endParaRPr lang="hu-HU"/>
        </a:p>
      </dgm:t>
    </dgm:pt>
    <dgm:pt modelId="{F124CEF4-8565-4141-A31A-A06F89624C29}">
      <dgm:prSet phldrT="[Szöveg]"/>
      <dgm:spPr/>
      <dgm:t>
        <a:bodyPr/>
        <a:lstStyle/>
        <a:p>
          <a:r>
            <a:rPr lang="hu-HU" b="1" dirty="0" smtClean="0">
              <a:latin typeface="Times New Roman" pitchFamily="18" charset="0"/>
              <a:cs typeface="Times New Roman" pitchFamily="18" charset="0"/>
            </a:rPr>
            <a:t>pályaorientációs tevékenységek</a:t>
          </a:r>
          <a:endParaRPr lang="hu-HU" b="1" dirty="0">
            <a:latin typeface="Times New Roman" pitchFamily="18" charset="0"/>
            <a:cs typeface="Times New Roman" pitchFamily="18" charset="0"/>
          </a:endParaRPr>
        </a:p>
      </dgm:t>
    </dgm:pt>
    <dgm:pt modelId="{AE13FE5D-4B1F-4E60-BBA8-960C201AAB49}" type="parTrans" cxnId="{D75852CA-6000-4E46-960B-4EFFA09983D0}">
      <dgm:prSet/>
      <dgm:spPr/>
      <dgm:t>
        <a:bodyPr/>
        <a:lstStyle/>
        <a:p>
          <a:endParaRPr lang="hu-HU"/>
        </a:p>
      </dgm:t>
    </dgm:pt>
    <dgm:pt modelId="{FB0286B0-867E-49E9-B776-D9439F612198}" type="sibTrans" cxnId="{D75852CA-6000-4E46-960B-4EFFA09983D0}">
      <dgm:prSet/>
      <dgm:spPr/>
      <dgm:t>
        <a:bodyPr/>
        <a:lstStyle/>
        <a:p>
          <a:endParaRPr lang="hu-HU"/>
        </a:p>
      </dgm:t>
    </dgm:pt>
    <dgm:pt modelId="{C5C4AFD5-9EBE-4817-BE6E-8864844F45F2}">
      <dgm:prSet phldrT="[Szöveg]"/>
      <dgm:spPr/>
      <dgm:t>
        <a:bodyPr/>
        <a:lstStyle/>
        <a:p>
          <a:r>
            <a:rPr lang="hu-HU" b="0" dirty="0" smtClean="0">
              <a:latin typeface="Times New Roman" pitchFamily="18" charset="0"/>
              <a:cs typeface="Times New Roman" pitchFamily="18" charset="0"/>
            </a:rPr>
            <a:t>tevékenységek típusa, köre – lista, tartalom</a:t>
          </a:r>
          <a:endParaRPr lang="hu-HU" b="0" dirty="0">
            <a:latin typeface="Times New Roman" pitchFamily="18" charset="0"/>
            <a:cs typeface="Times New Roman" pitchFamily="18" charset="0"/>
          </a:endParaRPr>
        </a:p>
      </dgm:t>
    </dgm:pt>
    <dgm:pt modelId="{898B2ECC-97E7-4462-9E4C-C2C4E44A64DC}" type="parTrans" cxnId="{8D89E8B7-C9E3-432A-BBB8-EC3F6FF56968}">
      <dgm:prSet/>
      <dgm:spPr/>
      <dgm:t>
        <a:bodyPr/>
        <a:lstStyle/>
        <a:p>
          <a:endParaRPr lang="hu-HU"/>
        </a:p>
      </dgm:t>
    </dgm:pt>
    <dgm:pt modelId="{64C1769B-7230-4738-9CC5-99AE1A59C14F}" type="sibTrans" cxnId="{8D89E8B7-C9E3-432A-BBB8-EC3F6FF56968}">
      <dgm:prSet/>
      <dgm:spPr/>
      <dgm:t>
        <a:bodyPr/>
        <a:lstStyle/>
        <a:p>
          <a:endParaRPr lang="hu-HU"/>
        </a:p>
      </dgm:t>
    </dgm:pt>
    <dgm:pt modelId="{676FFA68-8C97-4DF5-9419-9A08267CB30E}">
      <dgm:prSet phldrT="[Szöveg]"/>
      <dgm:spPr/>
      <dgm:t>
        <a:bodyPr/>
        <a:lstStyle/>
        <a:p>
          <a:r>
            <a:rPr lang="hu-HU" b="0" dirty="0" smtClean="0">
              <a:latin typeface="Times New Roman" pitchFamily="18" charset="0"/>
              <a:cs typeface="Times New Roman" pitchFamily="18" charset="0"/>
            </a:rPr>
            <a:t>gyakorisága</a:t>
          </a:r>
          <a:endParaRPr lang="hu-HU" b="0" dirty="0">
            <a:latin typeface="Times New Roman" pitchFamily="18" charset="0"/>
            <a:cs typeface="Times New Roman" pitchFamily="18" charset="0"/>
          </a:endParaRPr>
        </a:p>
      </dgm:t>
    </dgm:pt>
    <dgm:pt modelId="{1CAB5E47-E34F-472A-8136-1F1015DEA803}" type="parTrans" cxnId="{5C0D9D1C-FCE5-4E77-AF99-2C89CB2BC9CB}">
      <dgm:prSet/>
      <dgm:spPr/>
      <dgm:t>
        <a:bodyPr/>
        <a:lstStyle/>
        <a:p>
          <a:endParaRPr lang="hu-HU"/>
        </a:p>
      </dgm:t>
    </dgm:pt>
    <dgm:pt modelId="{71DBFDAA-5BFE-4F1A-B618-A80C4BAB083D}" type="sibTrans" cxnId="{5C0D9D1C-FCE5-4E77-AF99-2C89CB2BC9CB}">
      <dgm:prSet/>
      <dgm:spPr/>
      <dgm:t>
        <a:bodyPr/>
        <a:lstStyle/>
        <a:p>
          <a:endParaRPr lang="hu-HU"/>
        </a:p>
      </dgm:t>
    </dgm:pt>
    <dgm:pt modelId="{8A2B1E91-81AD-4167-88E0-16BA4CDF5216}">
      <dgm:prSet phldrT="[Szöveg]"/>
      <dgm:spPr/>
      <dgm:t>
        <a:bodyPr/>
        <a:lstStyle/>
        <a:p>
          <a:r>
            <a:rPr lang="hu-HU" b="0" dirty="0" smtClean="0">
              <a:latin typeface="Times New Roman" pitchFamily="18" charset="0"/>
              <a:cs typeface="Times New Roman" pitchFamily="18" charset="0"/>
            </a:rPr>
            <a:t>bevont tanulók köre (nagysága, kötelezően vagy bizonyos tanulók)</a:t>
          </a:r>
          <a:endParaRPr lang="hu-HU" b="0" dirty="0">
            <a:latin typeface="Times New Roman" pitchFamily="18" charset="0"/>
            <a:cs typeface="Times New Roman" pitchFamily="18" charset="0"/>
          </a:endParaRPr>
        </a:p>
      </dgm:t>
    </dgm:pt>
    <dgm:pt modelId="{E1394E53-02F5-405A-A892-4412A03E2459}" type="parTrans" cxnId="{7CCE6092-4E16-4414-A743-05BCC6C1C330}">
      <dgm:prSet/>
      <dgm:spPr/>
      <dgm:t>
        <a:bodyPr/>
        <a:lstStyle/>
        <a:p>
          <a:endParaRPr lang="hu-HU"/>
        </a:p>
      </dgm:t>
    </dgm:pt>
    <dgm:pt modelId="{1A450DF2-764F-495A-B977-2270786570E5}" type="sibTrans" cxnId="{7CCE6092-4E16-4414-A743-05BCC6C1C330}">
      <dgm:prSet/>
      <dgm:spPr/>
      <dgm:t>
        <a:bodyPr/>
        <a:lstStyle/>
        <a:p>
          <a:endParaRPr lang="hu-HU"/>
        </a:p>
      </dgm:t>
    </dgm:pt>
    <dgm:pt modelId="{098D705F-634A-4072-8A8E-B2B35D439D10}">
      <dgm:prSet phldrT="[Szöveg]"/>
      <dgm:spPr/>
      <dgm:t>
        <a:bodyPr/>
        <a:lstStyle/>
        <a:p>
          <a:r>
            <a:rPr lang="hu-HU" b="0" dirty="0" smtClean="0">
              <a:latin typeface="Times New Roman" pitchFamily="18" charset="0"/>
              <a:cs typeface="Times New Roman" pitchFamily="18" charset="0"/>
            </a:rPr>
            <a:t>tanulók bevonásának módszertana (hogyan, milyen gyakran?)</a:t>
          </a:r>
          <a:endParaRPr lang="hu-HU" b="0" dirty="0">
            <a:latin typeface="Times New Roman" pitchFamily="18" charset="0"/>
            <a:cs typeface="Times New Roman" pitchFamily="18" charset="0"/>
          </a:endParaRPr>
        </a:p>
      </dgm:t>
    </dgm:pt>
    <dgm:pt modelId="{5E48C2F3-EE44-4873-9B57-360711F5A3D3}" type="parTrans" cxnId="{7F83E076-D599-4486-ACCD-484F10EDF4C5}">
      <dgm:prSet/>
      <dgm:spPr/>
      <dgm:t>
        <a:bodyPr/>
        <a:lstStyle/>
        <a:p>
          <a:endParaRPr lang="hu-HU"/>
        </a:p>
      </dgm:t>
    </dgm:pt>
    <dgm:pt modelId="{1624C637-FF0B-492A-B1BD-D0DD9F93167B}" type="sibTrans" cxnId="{7F83E076-D599-4486-ACCD-484F10EDF4C5}">
      <dgm:prSet/>
      <dgm:spPr/>
      <dgm:t>
        <a:bodyPr/>
        <a:lstStyle/>
        <a:p>
          <a:endParaRPr lang="hu-HU"/>
        </a:p>
      </dgm:t>
    </dgm:pt>
    <dgm:pt modelId="{2853D76E-9FFA-4DB5-8F31-6ECBC9C717C4}">
      <dgm:prSet phldrT="[Szöveg]"/>
      <dgm:spPr/>
      <dgm:t>
        <a:bodyPr/>
        <a:lstStyle/>
        <a:p>
          <a:r>
            <a:rPr lang="hu-HU" b="1" dirty="0" smtClean="0">
              <a:latin typeface="Times New Roman" pitchFamily="18" charset="0"/>
              <a:cs typeface="Times New Roman" pitchFamily="18" charset="0"/>
            </a:rPr>
            <a:t>piaci szereplő (vállalat/cég)</a:t>
          </a:r>
          <a:endParaRPr lang="hu-HU" b="1" dirty="0">
            <a:latin typeface="Times New Roman" pitchFamily="18" charset="0"/>
            <a:cs typeface="Times New Roman" pitchFamily="18" charset="0"/>
          </a:endParaRPr>
        </a:p>
      </dgm:t>
    </dgm:pt>
    <dgm:pt modelId="{17A4BDB3-83C5-4A7F-9013-82D4C37F3393}" type="parTrans" cxnId="{147A62ED-4B1E-4274-8A03-D52EFE59F6DF}">
      <dgm:prSet/>
      <dgm:spPr/>
      <dgm:t>
        <a:bodyPr/>
        <a:lstStyle/>
        <a:p>
          <a:endParaRPr lang="hu-HU"/>
        </a:p>
      </dgm:t>
    </dgm:pt>
    <dgm:pt modelId="{4DBFF5DA-664A-416F-A81A-916B596A49AD}" type="sibTrans" cxnId="{147A62ED-4B1E-4274-8A03-D52EFE59F6DF}">
      <dgm:prSet/>
      <dgm:spPr/>
      <dgm:t>
        <a:bodyPr/>
        <a:lstStyle/>
        <a:p>
          <a:endParaRPr lang="hu-HU"/>
        </a:p>
      </dgm:t>
    </dgm:pt>
    <dgm:pt modelId="{2BB77BFA-91D2-4FA5-999B-919642022BF1}">
      <dgm:prSet phldrT="[Szöveg]" custT="1"/>
      <dgm:spPr/>
      <dgm:t>
        <a:bodyPr/>
        <a:lstStyle/>
        <a:p>
          <a:r>
            <a:rPr lang="hu-HU" sz="1600" b="0" dirty="0" smtClean="0">
              <a:latin typeface="Times New Roman" pitchFamily="18" charset="0"/>
              <a:cs typeface="Times New Roman" pitchFamily="18" charset="0"/>
            </a:rPr>
            <a:t>tevékenységi körük</a:t>
          </a:r>
          <a:endParaRPr lang="hu-HU" sz="1600" b="0" dirty="0">
            <a:latin typeface="Times New Roman" pitchFamily="18" charset="0"/>
            <a:cs typeface="Times New Roman" pitchFamily="18" charset="0"/>
          </a:endParaRPr>
        </a:p>
      </dgm:t>
    </dgm:pt>
    <dgm:pt modelId="{FC14015E-55A2-4D94-95B0-B4A7ADA4AA50}" type="parTrans" cxnId="{61251520-9FD1-4E60-A90B-DFAD41725683}">
      <dgm:prSet/>
      <dgm:spPr/>
      <dgm:t>
        <a:bodyPr/>
        <a:lstStyle/>
        <a:p>
          <a:endParaRPr lang="hu-HU"/>
        </a:p>
      </dgm:t>
    </dgm:pt>
    <dgm:pt modelId="{A3604B76-8AE4-42AB-8287-9AA3E41BB606}" type="sibTrans" cxnId="{61251520-9FD1-4E60-A90B-DFAD41725683}">
      <dgm:prSet/>
      <dgm:spPr/>
      <dgm:t>
        <a:bodyPr/>
        <a:lstStyle/>
        <a:p>
          <a:endParaRPr lang="hu-HU"/>
        </a:p>
      </dgm:t>
    </dgm:pt>
    <dgm:pt modelId="{574A589C-BC3C-4FC8-A5B6-9D87BD075C95}">
      <dgm:prSet phldrT="[Szöveg]" custT="1"/>
      <dgm:spPr/>
      <dgm:t>
        <a:bodyPr/>
        <a:lstStyle/>
        <a:p>
          <a:r>
            <a:rPr lang="hu-HU" sz="1600" b="0" dirty="0" smtClean="0">
              <a:latin typeface="Times New Roman" pitchFamily="18" charset="0"/>
              <a:cs typeface="Times New Roman" pitchFamily="18" charset="0"/>
            </a:rPr>
            <a:t>projektben szerepük</a:t>
          </a:r>
          <a:endParaRPr lang="hu-HU" sz="1600" b="0" dirty="0">
            <a:latin typeface="Times New Roman" pitchFamily="18" charset="0"/>
            <a:cs typeface="Times New Roman" pitchFamily="18" charset="0"/>
          </a:endParaRPr>
        </a:p>
      </dgm:t>
    </dgm:pt>
    <dgm:pt modelId="{54D1E071-E80B-4D5A-9A80-E31916A800E5}" type="parTrans" cxnId="{9596D2DF-4C71-4949-85B3-FE7533E2242B}">
      <dgm:prSet/>
      <dgm:spPr/>
      <dgm:t>
        <a:bodyPr/>
        <a:lstStyle/>
        <a:p>
          <a:endParaRPr lang="hu-HU"/>
        </a:p>
      </dgm:t>
    </dgm:pt>
    <dgm:pt modelId="{E45613BE-A5B7-43B1-A1AB-DB6506A4B68C}" type="sibTrans" cxnId="{9596D2DF-4C71-4949-85B3-FE7533E2242B}">
      <dgm:prSet/>
      <dgm:spPr/>
      <dgm:t>
        <a:bodyPr/>
        <a:lstStyle/>
        <a:p>
          <a:endParaRPr lang="hu-HU"/>
        </a:p>
      </dgm:t>
    </dgm:pt>
    <dgm:pt modelId="{4F82390D-A61E-441A-9BC9-2E1F424EFD2A}">
      <dgm:prSet phldrT="[Szöveg]" custT="1"/>
      <dgm:spPr/>
      <dgm:t>
        <a:bodyPr/>
        <a:lstStyle/>
        <a:p>
          <a:r>
            <a:rPr lang="hu-HU" sz="1600" b="0" dirty="0" smtClean="0">
              <a:latin typeface="Times New Roman" pitchFamily="18" charset="0"/>
              <a:cs typeface="Times New Roman" pitchFamily="18" charset="0"/>
            </a:rPr>
            <a:t>kiválasztási módszertanuk</a:t>
          </a:r>
          <a:endParaRPr lang="hu-HU" sz="1600" b="0" dirty="0">
            <a:latin typeface="Times New Roman" pitchFamily="18" charset="0"/>
            <a:cs typeface="Times New Roman" pitchFamily="18" charset="0"/>
          </a:endParaRPr>
        </a:p>
      </dgm:t>
    </dgm:pt>
    <dgm:pt modelId="{27D2CA80-E2C0-4AA1-8222-4186D2702B01}" type="parTrans" cxnId="{4EDFD0B4-1205-4C11-B253-8F0326A51C5C}">
      <dgm:prSet/>
      <dgm:spPr/>
      <dgm:t>
        <a:bodyPr/>
        <a:lstStyle/>
        <a:p>
          <a:endParaRPr lang="hu-HU"/>
        </a:p>
      </dgm:t>
    </dgm:pt>
    <dgm:pt modelId="{764ADA58-34EA-4B8C-A7A7-9651477629C5}" type="sibTrans" cxnId="{4EDFD0B4-1205-4C11-B253-8F0326A51C5C}">
      <dgm:prSet/>
      <dgm:spPr/>
      <dgm:t>
        <a:bodyPr/>
        <a:lstStyle/>
        <a:p>
          <a:endParaRPr lang="hu-HU"/>
        </a:p>
      </dgm:t>
    </dgm:pt>
    <dgm:pt modelId="{04478F42-BFCE-497A-8E94-8166F6296BC1}">
      <dgm:prSet phldrT="[Szöveg]" custT="1"/>
      <dgm:spPr/>
      <dgm:t>
        <a:bodyPr/>
        <a:lstStyle/>
        <a:p>
          <a:r>
            <a:rPr lang="hu-HU" sz="1600" b="0" dirty="0" smtClean="0">
              <a:latin typeface="Times New Roman" pitchFamily="18" charset="0"/>
              <a:cs typeface="Times New Roman" pitchFamily="18" charset="0"/>
            </a:rPr>
            <a:t>együttműködések kerete</a:t>
          </a:r>
          <a:endParaRPr lang="hu-HU" sz="1600" b="0" dirty="0">
            <a:latin typeface="Times New Roman" pitchFamily="18" charset="0"/>
            <a:cs typeface="Times New Roman" pitchFamily="18" charset="0"/>
          </a:endParaRPr>
        </a:p>
      </dgm:t>
    </dgm:pt>
    <dgm:pt modelId="{D6637734-6834-474A-BA1A-ADEC9AB6B874}" type="parTrans" cxnId="{98684776-F5BA-4E81-83AC-E966E317FC22}">
      <dgm:prSet/>
      <dgm:spPr/>
      <dgm:t>
        <a:bodyPr/>
        <a:lstStyle/>
        <a:p>
          <a:endParaRPr lang="hu-HU"/>
        </a:p>
      </dgm:t>
    </dgm:pt>
    <dgm:pt modelId="{D94EAD2A-C771-4694-A578-16172B6C9BF5}" type="sibTrans" cxnId="{98684776-F5BA-4E81-83AC-E966E317FC22}">
      <dgm:prSet/>
      <dgm:spPr/>
      <dgm:t>
        <a:bodyPr/>
        <a:lstStyle/>
        <a:p>
          <a:endParaRPr lang="hu-HU"/>
        </a:p>
      </dgm:t>
    </dgm:pt>
    <dgm:pt modelId="{ADAF8F39-D402-4E64-A377-39B6F4501CE0}" type="pres">
      <dgm:prSet presAssocID="{9DFA6B31-0038-4EFD-82FE-6C74D2CF99B0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B98C89E9-5984-4304-8825-218E355426AE}" type="pres">
      <dgm:prSet presAssocID="{C864F539-4E09-4210-8F4B-197537B08E72}" presName="compNode" presStyleCnt="0"/>
      <dgm:spPr/>
    </dgm:pt>
    <dgm:pt modelId="{D22972F7-5176-45B5-9BE9-403E281A4650}" type="pres">
      <dgm:prSet presAssocID="{C864F539-4E09-4210-8F4B-197537B08E72}" presName="aNode" presStyleLbl="bgShp" presStyleIdx="0" presStyleCnt="3"/>
      <dgm:spPr/>
      <dgm:t>
        <a:bodyPr/>
        <a:lstStyle/>
        <a:p>
          <a:endParaRPr lang="hu-HU"/>
        </a:p>
      </dgm:t>
    </dgm:pt>
    <dgm:pt modelId="{EE782CCE-32A9-474D-99D4-2184F4EAAA0C}" type="pres">
      <dgm:prSet presAssocID="{C864F539-4E09-4210-8F4B-197537B08E72}" presName="textNode" presStyleLbl="bgShp" presStyleIdx="0" presStyleCnt="3"/>
      <dgm:spPr/>
      <dgm:t>
        <a:bodyPr/>
        <a:lstStyle/>
        <a:p>
          <a:endParaRPr lang="hu-HU"/>
        </a:p>
      </dgm:t>
    </dgm:pt>
    <dgm:pt modelId="{BD4089DA-0AB9-4BD2-910B-3B7E7FEDFA34}" type="pres">
      <dgm:prSet presAssocID="{C864F539-4E09-4210-8F4B-197537B08E72}" presName="compChildNode" presStyleCnt="0"/>
      <dgm:spPr/>
    </dgm:pt>
    <dgm:pt modelId="{BCE3E820-C555-4233-B76A-BB00392CD3F3}" type="pres">
      <dgm:prSet presAssocID="{C864F539-4E09-4210-8F4B-197537B08E72}" presName="theInnerList" presStyleCnt="0"/>
      <dgm:spPr/>
    </dgm:pt>
    <dgm:pt modelId="{5CCE06C8-0AE9-4BFB-8AD2-F9E6A68BB1B1}" type="pres">
      <dgm:prSet presAssocID="{DB8BE404-17C0-47FE-85B0-6AFF1D9D5A08}" presName="child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753355F-74BF-47A7-9426-64A8889C8957}" type="pres">
      <dgm:prSet presAssocID="{DB8BE404-17C0-47FE-85B0-6AFF1D9D5A08}" presName="aSpace2" presStyleCnt="0"/>
      <dgm:spPr/>
    </dgm:pt>
    <dgm:pt modelId="{B3CDA3CE-E61F-4E03-9C7D-697FA6B5CB22}" type="pres">
      <dgm:prSet presAssocID="{4554971F-94CC-4A3C-BD5D-C6689CCCA72E}" presName="child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1D117A1-DDCE-470A-BA67-E731282E5D8E}" type="pres">
      <dgm:prSet presAssocID="{4554971F-94CC-4A3C-BD5D-C6689CCCA72E}" presName="aSpace2" presStyleCnt="0"/>
      <dgm:spPr/>
    </dgm:pt>
    <dgm:pt modelId="{6B37A07C-20DA-4284-868E-CCB6DF23D6F3}" type="pres">
      <dgm:prSet presAssocID="{4880296F-B195-4692-A828-D87204B54602}" presName="child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CFE1E5E-29BE-4790-9421-3BC58C683D34}" type="pres">
      <dgm:prSet presAssocID="{C864F539-4E09-4210-8F4B-197537B08E72}" presName="aSpace" presStyleCnt="0"/>
      <dgm:spPr/>
    </dgm:pt>
    <dgm:pt modelId="{1533CEAE-1B00-4863-8818-128A2DB5A3AA}" type="pres">
      <dgm:prSet presAssocID="{B4A36168-40B3-4351-8A0B-6B7675EBC1DC}" presName="compNode" presStyleCnt="0"/>
      <dgm:spPr/>
    </dgm:pt>
    <dgm:pt modelId="{9C7765EF-9F85-44BD-9781-B820085A2A56}" type="pres">
      <dgm:prSet presAssocID="{B4A36168-40B3-4351-8A0B-6B7675EBC1DC}" presName="aNode" presStyleLbl="bgShp" presStyleIdx="1" presStyleCnt="3"/>
      <dgm:spPr/>
      <dgm:t>
        <a:bodyPr/>
        <a:lstStyle/>
        <a:p>
          <a:endParaRPr lang="hu-HU"/>
        </a:p>
      </dgm:t>
    </dgm:pt>
    <dgm:pt modelId="{10FFD234-6D07-4E75-806B-666A101E8F0C}" type="pres">
      <dgm:prSet presAssocID="{B4A36168-40B3-4351-8A0B-6B7675EBC1DC}" presName="textNode" presStyleLbl="bgShp" presStyleIdx="1" presStyleCnt="3"/>
      <dgm:spPr/>
      <dgm:t>
        <a:bodyPr/>
        <a:lstStyle/>
        <a:p>
          <a:endParaRPr lang="hu-HU"/>
        </a:p>
      </dgm:t>
    </dgm:pt>
    <dgm:pt modelId="{E5BC7ED8-25FD-4D58-A5EA-99A98EC49E6C}" type="pres">
      <dgm:prSet presAssocID="{B4A36168-40B3-4351-8A0B-6B7675EBC1DC}" presName="compChildNode" presStyleCnt="0"/>
      <dgm:spPr/>
    </dgm:pt>
    <dgm:pt modelId="{281F7D42-B7AF-492E-97A9-DA6526ED42B7}" type="pres">
      <dgm:prSet presAssocID="{B4A36168-40B3-4351-8A0B-6B7675EBC1DC}" presName="theInnerList" presStyleCnt="0"/>
      <dgm:spPr/>
    </dgm:pt>
    <dgm:pt modelId="{17AE0406-49C2-4488-B902-D6A595715763}" type="pres">
      <dgm:prSet presAssocID="{F124CEF4-8565-4141-A31A-A06F89624C29}" presName="child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D6DF74E-A67F-4E02-B7B2-1C04C179F8A8}" type="pres">
      <dgm:prSet presAssocID="{B4A36168-40B3-4351-8A0B-6B7675EBC1DC}" presName="aSpace" presStyleCnt="0"/>
      <dgm:spPr/>
    </dgm:pt>
    <dgm:pt modelId="{9D9C280D-2D3A-4C68-B761-FD32BA253C49}" type="pres">
      <dgm:prSet presAssocID="{2853D76E-9FFA-4DB5-8F31-6ECBC9C717C4}" presName="compNode" presStyleCnt="0"/>
      <dgm:spPr/>
    </dgm:pt>
    <dgm:pt modelId="{1500B1DE-E811-4B6C-99A9-8EF17608EA64}" type="pres">
      <dgm:prSet presAssocID="{2853D76E-9FFA-4DB5-8F31-6ECBC9C717C4}" presName="aNode" presStyleLbl="bgShp" presStyleIdx="2" presStyleCnt="3"/>
      <dgm:spPr/>
      <dgm:t>
        <a:bodyPr/>
        <a:lstStyle/>
        <a:p>
          <a:endParaRPr lang="hu-HU"/>
        </a:p>
      </dgm:t>
    </dgm:pt>
    <dgm:pt modelId="{FB5B7318-AD16-48D3-9EE0-4279681357C4}" type="pres">
      <dgm:prSet presAssocID="{2853D76E-9FFA-4DB5-8F31-6ECBC9C717C4}" presName="textNode" presStyleLbl="bgShp" presStyleIdx="2" presStyleCnt="3"/>
      <dgm:spPr/>
      <dgm:t>
        <a:bodyPr/>
        <a:lstStyle/>
        <a:p>
          <a:endParaRPr lang="hu-HU"/>
        </a:p>
      </dgm:t>
    </dgm:pt>
    <dgm:pt modelId="{72B4A88B-6265-4037-8EA9-73113FB6C673}" type="pres">
      <dgm:prSet presAssocID="{2853D76E-9FFA-4DB5-8F31-6ECBC9C717C4}" presName="compChildNode" presStyleCnt="0"/>
      <dgm:spPr/>
    </dgm:pt>
    <dgm:pt modelId="{3E9CD1FB-6631-483D-B1AB-BECA5E086E3F}" type="pres">
      <dgm:prSet presAssocID="{2853D76E-9FFA-4DB5-8F31-6ECBC9C717C4}" presName="theInnerList" presStyleCnt="0"/>
      <dgm:spPr/>
    </dgm:pt>
    <dgm:pt modelId="{427DB42E-1D3F-4F66-9FCA-65FBC90D2233}" type="pres">
      <dgm:prSet presAssocID="{2BB77BFA-91D2-4FA5-999B-919642022BF1}" presName="child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B8918A6-D743-4CED-81B6-7560FDCDDE79}" type="pres">
      <dgm:prSet presAssocID="{2BB77BFA-91D2-4FA5-999B-919642022BF1}" presName="aSpace2" presStyleCnt="0"/>
      <dgm:spPr/>
    </dgm:pt>
    <dgm:pt modelId="{C8BE41A3-3CD4-485C-95BC-343EF8A7D603}" type="pres">
      <dgm:prSet presAssocID="{574A589C-BC3C-4FC8-A5B6-9D87BD075C95}" presName="child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645AA0E-405B-43F7-BCF3-37E2A953FA0B}" type="pres">
      <dgm:prSet presAssocID="{574A589C-BC3C-4FC8-A5B6-9D87BD075C95}" presName="aSpace2" presStyleCnt="0"/>
      <dgm:spPr/>
    </dgm:pt>
    <dgm:pt modelId="{A0362B84-221F-4ADE-A8E1-E00C7449532A}" type="pres">
      <dgm:prSet presAssocID="{4F82390D-A61E-441A-9BC9-2E1F424EFD2A}" presName="child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5C98CBD-E316-4721-9242-617B32F5799E}" type="pres">
      <dgm:prSet presAssocID="{4F82390D-A61E-441A-9BC9-2E1F424EFD2A}" presName="aSpace2" presStyleCnt="0"/>
      <dgm:spPr/>
    </dgm:pt>
    <dgm:pt modelId="{F9C2FA83-DE05-445C-B6B7-BDD20B31A221}" type="pres">
      <dgm:prSet presAssocID="{04478F42-BFCE-497A-8E94-8166F6296BC1}" presName="child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7F83E076-D599-4486-ACCD-484F10EDF4C5}" srcId="{F124CEF4-8565-4141-A31A-A06F89624C29}" destId="{098D705F-634A-4072-8A8E-B2B35D439D10}" srcOrd="3" destOrd="0" parTransId="{5E48C2F3-EE44-4873-9B57-360711F5A3D3}" sibTransId="{1624C637-FF0B-492A-B1BD-D0DD9F93167B}"/>
    <dgm:cxn modelId="{44ED5F9D-782B-4262-A3A0-4ADA5276A808}" type="presOf" srcId="{1EF3B34E-A9A9-45DD-AB78-66C925EA41BE}" destId="{6B37A07C-20DA-4284-868E-CCB6DF23D6F3}" srcOrd="0" destOrd="1" presId="urn:microsoft.com/office/officeart/2005/8/layout/lProcess2"/>
    <dgm:cxn modelId="{8F658C25-F4B5-4B07-B994-D8F93A2D79DA}" type="presOf" srcId="{9157F1EC-F8A1-4F81-9B01-7070596D133C}" destId="{5CCE06C8-0AE9-4BFB-8AD2-F9E6A68BB1B1}" srcOrd="0" destOrd="2" presId="urn:microsoft.com/office/officeart/2005/8/layout/lProcess2"/>
    <dgm:cxn modelId="{4A510C25-F692-4F48-8321-094EABD1EB59}" type="presOf" srcId="{6D806517-C312-4C3A-9D02-783C6E3F5BF1}" destId="{B3CDA3CE-E61F-4E03-9C7D-697FA6B5CB22}" srcOrd="0" destOrd="1" presId="urn:microsoft.com/office/officeart/2005/8/layout/lProcess2"/>
    <dgm:cxn modelId="{3674CDED-AEEB-4D9B-9F8B-CE6C4AD63EEC}" type="presOf" srcId="{098D705F-634A-4072-8A8E-B2B35D439D10}" destId="{17AE0406-49C2-4488-B902-D6A595715763}" srcOrd="0" destOrd="4" presId="urn:microsoft.com/office/officeart/2005/8/layout/lProcess2"/>
    <dgm:cxn modelId="{4EDFD0B4-1205-4C11-B253-8F0326A51C5C}" srcId="{2853D76E-9FFA-4DB5-8F31-6ECBC9C717C4}" destId="{4F82390D-A61E-441A-9BC9-2E1F424EFD2A}" srcOrd="2" destOrd="0" parTransId="{27D2CA80-E2C0-4AA1-8222-4186D2702B01}" sibTransId="{764ADA58-34EA-4B8C-A7A7-9651477629C5}"/>
    <dgm:cxn modelId="{A5BE7B2E-E56F-434C-89AC-0A16D853FCB3}" type="presOf" srcId="{2853D76E-9FFA-4DB5-8F31-6ECBC9C717C4}" destId="{1500B1DE-E811-4B6C-99A9-8EF17608EA64}" srcOrd="0" destOrd="0" presId="urn:microsoft.com/office/officeart/2005/8/layout/lProcess2"/>
    <dgm:cxn modelId="{D75852CA-6000-4E46-960B-4EFFA09983D0}" srcId="{B4A36168-40B3-4351-8A0B-6B7675EBC1DC}" destId="{F124CEF4-8565-4141-A31A-A06F89624C29}" srcOrd="0" destOrd="0" parTransId="{AE13FE5D-4B1F-4E60-BBA8-960C201AAB49}" sibTransId="{FB0286B0-867E-49E9-B776-D9439F612198}"/>
    <dgm:cxn modelId="{4B135961-F60E-4C07-B0DA-1EF755C5577A}" type="presOf" srcId="{574A589C-BC3C-4FC8-A5B6-9D87BD075C95}" destId="{C8BE41A3-3CD4-485C-95BC-343EF8A7D603}" srcOrd="0" destOrd="0" presId="urn:microsoft.com/office/officeart/2005/8/layout/lProcess2"/>
    <dgm:cxn modelId="{2CBDC43E-CB82-4B00-9FA7-C1077ADDC9D9}" srcId="{4554971F-94CC-4A3C-BD5D-C6689CCCA72E}" destId="{6D806517-C312-4C3A-9D02-783C6E3F5BF1}" srcOrd="0" destOrd="0" parTransId="{A058CA61-057C-4A12-A522-19728F1057EE}" sibTransId="{408D207E-6ABE-4E2B-9517-056CD6540ADF}"/>
    <dgm:cxn modelId="{7C7AB895-9548-4758-B199-6D7DBBD83614}" srcId="{4880296F-B195-4692-A828-D87204B54602}" destId="{00ADA071-9DC6-4A53-8E08-04797845F036}" srcOrd="1" destOrd="0" parTransId="{87C7D47F-C4D4-4A4A-9B0B-2E3EA479D088}" sibTransId="{47A7D903-76DE-4C04-BDBD-1E039AEB9A1D}"/>
    <dgm:cxn modelId="{9596D2DF-4C71-4949-85B3-FE7533E2242B}" srcId="{2853D76E-9FFA-4DB5-8F31-6ECBC9C717C4}" destId="{574A589C-BC3C-4FC8-A5B6-9D87BD075C95}" srcOrd="1" destOrd="0" parTransId="{54D1E071-E80B-4D5A-9A80-E31916A800E5}" sibTransId="{E45613BE-A5B7-43B1-A1AB-DB6506A4B68C}"/>
    <dgm:cxn modelId="{899C472F-5F69-46D2-9CF3-7FC57D572B6A}" type="presOf" srcId="{4880296F-B195-4692-A828-D87204B54602}" destId="{6B37A07C-20DA-4284-868E-CCB6DF23D6F3}" srcOrd="0" destOrd="0" presId="urn:microsoft.com/office/officeart/2005/8/layout/lProcess2"/>
    <dgm:cxn modelId="{6106E38D-BB0F-4DA8-9A24-3B24AB35A545}" type="presOf" srcId="{8A2B1E91-81AD-4167-88E0-16BA4CDF5216}" destId="{17AE0406-49C2-4488-B902-D6A595715763}" srcOrd="0" destOrd="3" presId="urn:microsoft.com/office/officeart/2005/8/layout/lProcess2"/>
    <dgm:cxn modelId="{17D84425-3086-45B3-961E-D9515ABC8D01}" srcId="{9DFA6B31-0038-4EFD-82FE-6C74D2CF99B0}" destId="{C864F539-4E09-4210-8F4B-197537B08E72}" srcOrd="0" destOrd="0" parTransId="{E51BD31B-3E3C-4FA7-8F35-5430CAE0DA26}" sibTransId="{9C80FA85-CEE9-492B-94D6-2AE630153B19}"/>
    <dgm:cxn modelId="{AE0670B2-6949-4BDB-83F2-63632C47B72A}" type="presOf" srcId="{2BB77BFA-91D2-4FA5-999B-919642022BF1}" destId="{427DB42E-1D3F-4F66-9FCA-65FBC90D2233}" srcOrd="0" destOrd="0" presId="urn:microsoft.com/office/officeart/2005/8/layout/lProcess2"/>
    <dgm:cxn modelId="{B9EB2590-C02D-4B8C-BCB2-60BCCF1CF06B}" type="presOf" srcId="{4F82390D-A61E-441A-9BC9-2E1F424EFD2A}" destId="{A0362B84-221F-4ADE-A8E1-E00C7449532A}" srcOrd="0" destOrd="0" presId="urn:microsoft.com/office/officeart/2005/8/layout/lProcess2"/>
    <dgm:cxn modelId="{AC6EF722-3D56-40D1-91B3-19043EAA3B1A}" srcId="{4880296F-B195-4692-A828-D87204B54602}" destId="{D97B8D5A-1DEE-4BC4-BF1A-E95CD6EFCFB3}" srcOrd="2" destOrd="0" parTransId="{F702D5D9-5716-484C-B21A-C27917A1F831}" sibTransId="{57574E7A-760B-4131-975F-AD5BC1791EF4}"/>
    <dgm:cxn modelId="{CBF29811-8FDE-41BA-B1B3-C4DC23F207E8}" srcId="{C864F539-4E09-4210-8F4B-197537B08E72}" destId="{4880296F-B195-4692-A828-D87204B54602}" srcOrd="2" destOrd="0" parTransId="{7DAC9636-A0A5-4F60-A4CE-BA73F3E8D422}" sibTransId="{77279DA3-FAD0-4C5E-859D-46D126198533}"/>
    <dgm:cxn modelId="{F1F378EA-79DE-4491-9122-08846564CA72}" srcId="{C864F539-4E09-4210-8F4B-197537B08E72}" destId="{4554971F-94CC-4A3C-BD5D-C6689CCCA72E}" srcOrd="1" destOrd="0" parTransId="{A0E767B8-E139-45C0-86A0-683962430C85}" sibTransId="{F3CCCF67-64CD-403C-B755-8A07CA862847}"/>
    <dgm:cxn modelId="{58EC879B-C9FA-4916-831C-A1F32728C1DB}" type="presOf" srcId="{C864F539-4E09-4210-8F4B-197537B08E72}" destId="{EE782CCE-32A9-474D-99D4-2184F4EAAA0C}" srcOrd="1" destOrd="0" presId="urn:microsoft.com/office/officeart/2005/8/layout/lProcess2"/>
    <dgm:cxn modelId="{0B76B8A1-4C84-4599-8C26-CA6E7733FC4E}" srcId="{4880296F-B195-4692-A828-D87204B54602}" destId="{3AACB71F-21FE-49BA-A2DD-90EC67CEE58B}" srcOrd="3" destOrd="0" parTransId="{08C64630-251E-41DD-B974-27A5BB40F2A6}" sibTransId="{40EEC08B-5AC5-4979-812B-AEDD1F2A1FF8}"/>
    <dgm:cxn modelId="{F22C64A2-6D94-4FD4-9A0B-65C17B1C9FDC}" srcId="{4554971F-94CC-4A3C-BD5D-C6689CCCA72E}" destId="{87B6F3B6-AD87-4524-9B56-F8F5E14F2163}" srcOrd="1" destOrd="0" parTransId="{07B4AF67-6C5B-40F3-8444-B19DB0C72D36}" sibTransId="{7467682A-0004-4231-8CD1-1EE0D4DC1ABF}"/>
    <dgm:cxn modelId="{ED16F87A-E6CA-433B-8FAD-7C7C955202E4}" type="presOf" srcId="{87B6F3B6-AD87-4524-9B56-F8F5E14F2163}" destId="{B3CDA3CE-E61F-4E03-9C7D-697FA6B5CB22}" srcOrd="0" destOrd="2" presId="urn:microsoft.com/office/officeart/2005/8/layout/lProcess2"/>
    <dgm:cxn modelId="{BDFBFC14-207C-4081-B60E-E92A88250FF3}" srcId="{9DFA6B31-0038-4EFD-82FE-6C74D2CF99B0}" destId="{B4A36168-40B3-4351-8A0B-6B7675EBC1DC}" srcOrd="1" destOrd="0" parTransId="{16EA10CA-44FD-4A56-9D2A-07B3D6DA3B2B}" sibTransId="{45EDB467-8A65-49C2-908B-500B3E1D0FC0}"/>
    <dgm:cxn modelId="{9E0F7F7D-86D8-4153-8517-A66E7F8AC829}" type="presOf" srcId="{B4A36168-40B3-4351-8A0B-6B7675EBC1DC}" destId="{9C7765EF-9F85-44BD-9781-B820085A2A56}" srcOrd="0" destOrd="0" presId="urn:microsoft.com/office/officeart/2005/8/layout/lProcess2"/>
    <dgm:cxn modelId="{61251520-9FD1-4E60-A90B-DFAD41725683}" srcId="{2853D76E-9FFA-4DB5-8F31-6ECBC9C717C4}" destId="{2BB77BFA-91D2-4FA5-999B-919642022BF1}" srcOrd="0" destOrd="0" parTransId="{FC14015E-55A2-4D94-95B0-B4A7ADA4AA50}" sibTransId="{A3604B76-8AE4-42AB-8287-9AA3E41BB606}"/>
    <dgm:cxn modelId="{5C214499-3F6B-49F3-B817-231A4280CDEE}" type="presOf" srcId="{AC463268-B0A6-4DAC-B827-DE2D7BB5B92A}" destId="{5CCE06C8-0AE9-4BFB-8AD2-F9E6A68BB1B1}" srcOrd="0" destOrd="1" presId="urn:microsoft.com/office/officeart/2005/8/layout/lProcess2"/>
    <dgm:cxn modelId="{2AF0C67B-9B38-4975-836F-0E5719682DFE}" type="presOf" srcId="{2853D76E-9FFA-4DB5-8F31-6ECBC9C717C4}" destId="{FB5B7318-AD16-48D3-9EE0-4279681357C4}" srcOrd="1" destOrd="0" presId="urn:microsoft.com/office/officeart/2005/8/layout/lProcess2"/>
    <dgm:cxn modelId="{147A62ED-4B1E-4274-8A03-D52EFE59F6DF}" srcId="{9DFA6B31-0038-4EFD-82FE-6C74D2CF99B0}" destId="{2853D76E-9FFA-4DB5-8F31-6ECBC9C717C4}" srcOrd="2" destOrd="0" parTransId="{17A4BDB3-83C5-4A7F-9013-82D4C37F3393}" sibTransId="{4DBFF5DA-664A-416F-A81A-916B596A49AD}"/>
    <dgm:cxn modelId="{AADC3791-0203-4C95-9D98-48D46E4B147D}" type="presOf" srcId="{9DFA6B31-0038-4EFD-82FE-6C74D2CF99B0}" destId="{ADAF8F39-D402-4E64-A377-39B6F4501CE0}" srcOrd="0" destOrd="0" presId="urn:microsoft.com/office/officeart/2005/8/layout/lProcess2"/>
    <dgm:cxn modelId="{65BEF690-4B63-44BE-81E5-85F567C86BA3}" type="presOf" srcId="{4554971F-94CC-4A3C-BD5D-C6689CCCA72E}" destId="{B3CDA3CE-E61F-4E03-9C7D-697FA6B5CB22}" srcOrd="0" destOrd="0" presId="urn:microsoft.com/office/officeart/2005/8/layout/lProcess2"/>
    <dgm:cxn modelId="{8D89E8B7-C9E3-432A-BBB8-EC3F6FF56968}" srcId="{F124CEF4-8565-4141-A31A-A06F89624C29}" destId="{C5C4AFD5-9EBE-4817-BE6E-8864844F45F2}" srcOrd="0" destOrd="0" parTransId="{898B2ECC-97E7-4462-9E4C-C2C4E44A64DC}" sibTransId="{64C1769B-7230-4738-9CC5-99AE1A59C14F}"/>
    <dgm:cxn modelId="{B41DC7E0-036F-4F9C-9A32-DE38EA87FCFB}" type="presOf" srcId="{C5C4AFD5-9EBE-4817-BE6E-8864844F45F2}" destId="{17AE0406-49C2-4488-B902-D6A595715763}" srcOrd="0" destOrd="1" presId="urn:microsoft.com/office/officeart/2005/8/layout/lProcess2"/>
    <dgm:cxn modelId="{A97C82E0-0691-4AEC-ADC4-DCA171327A2C}" type="presOf" srcId="{F124CEF4-8565-4141-A31A-A06F89624C29}" destId="{17AE0406-49C2-4488-B902-D6A595715763}" srcOrd="0" destOrd="0" presId="urn:microsoft.com/office/officeart/2005/8/layout/lProcess2"/>
    <dgm:cxn modelId="{42E2E9D3-0933-4AE5-9300-D04E368BA7F8}" type="presOf" srcId="{D97B8D5A-1DEE-4BC4-BF1A-E95CD6EFCFB3}" destId="{6B37A07C-20DA-4284-868E-CCB6DF23D6F3}" srcOrd="0" destOrd="3" presId="urn:microsoft.com/office/officeart/2005/8/layout/lProcess2"/>
    <dgm:cxn modelId="{3ADCD537-7FDF-4F76-8A23-2F94B8D1A9C5}" type="presOf" srcId="{676FFA68-8C97-4DF5-9419-9A08267CB30E}" destId="{17AE0406-49C2-4488-B902-D6A595715763}" srcOrd="0" destOrd="2" presId="urn:microsoft.com/office/officeart/2005/8/layout/lProcess2"/>
    <dgm:cxn modelId="{C2A380A6-C467-451D-AC96-1B19A616CB92}" srcId="{4880296F-B195-4692-A828-D87204B54602}" destId="{1EF3B34E-A9A9-45DD-AB78-66C925EA41BE}" srcOrd="0" destOrd="0" parTransId="{EB8B7688-15FA-43A7-9979-2A80FF68CACB}" sibTransId="{9C6650EE-D095-4DBF-956A-3A0CBE1CF6D4}"/>
    <dgm:cxn modelId="{7926EDB5-2199-46F9-80EE-5384C186021C}" type="presOf" srcId="{C864F539-4E09-4210-8F4B-197537B08E72}" destId="{D22972F7-5176-45B5-9BE9-403E281A4650}" srcOrd="0" destOrd="0" presId="urn:microsoft.com/office/officeart/2005/8/layout/lProcess2"/>
    <dgm:cxn modelId="{3A71D079-9BBE-4F67-BAB4-B708D0A082FE}" type="presOf" srcId="{B4A36168-40B3-4351-8A0B-6B7675EBC1DC}" destId="{10FFD234-6D07-4E75-806B-666A101E8F0C}" srcOrd="1" destOrd="0" presId="urn:microsoft.com/office/officeart/2005/8/layout/lProcess2"/>
    <dgm:cxn modelId="{BE696A78-0870-4C4C-A50A-81CC4B0E2BF2}" type="presOf" srcId="{DB8BE404-17C0-47FE-85B0-6AFF1D9D5A08}" destId="{5CCE06C8-0AE9-4BFB-8AD2-F9E6A68BB1B1}" srcOrd="0" destOrd="0" presId="urn:microsoft.com/office/officeart/2005/8/layout/lProcess2"/>
    <dgm:cxn modelId="{208F0AF3-B35A-4EC7-9BF9-E7539204A2AF}" type="presOf" srcId="{00ADA071-9DC6-4A53-8E08-04797845F036}" destId="{6B37A07C-20DA-4284-868E-CCB6DF23D6F3}" srcOrd="0" destOrd="2" presId="urn:microsoft.com/office/officeart/2005/8/layout/lProcess2"/>
    <dgm:cxn modelId="{9A3F0C98-A903-495B-9D96-0D6D9D7F28C2}" type="presOf" srcId="{04478F42-BFCE-497A-8E94-8166F6296BC1}" destId="{F9C2FA83-DE05-445C-B6B7-BDD20B31A221}" srcOrd="0" destOrd="0" presId="urn:microsoft.com/office/officeart/2005/8/layout/lProcess2"/>
    <dgm:cxn modelId="{9438BE36-1607-417F-AC36-B97B05303CBA}" type="presOf" srcId="{3AACB71F-21FE-49BA-A2DD-90EC67CEE58B}" destId="{6B37A07C-20DA-4284-868E-CCB6DF23D6F3}" srcOrd="0" destOrd="4" presId="urn:microsoft.com/office/officeart/2005/8/layout/lProcess2"/>
    <dgm:cxn modelId="{5C0D9D1C-FCE5-4E77-AF99-2C89CB2BC9CB}" srcId="{F124CEF4-8565-4141-A31A-A06F89624C29}" destId="{676FFA68-8C97-4DF5-9419-9A08267CB30E}" srcOrd="1" destOrd="0" parTransId="{1CAB5E47-E34F-472A-8136-1F1015DEA803}" sibTransId="{71DBFDAA-5BFE-4F1A-B618-A80C4BAB083D}"/>
    <dgm:cxn modelId="{98684776-F5BA-4E81-83AC-E966E317FC22}" srcId="{2853D76E-9FFA-4DB5-8F31-6ECBC9C717C4}" destId="{04478F42-BFCE-497A-8E94-8166F6296BC1}" srcOrd="3" destOrd="0" parTransId="{D6637734-6834-474A-BA1A-ADEC9AB6B874}" sibTransId="{D94EAD2A-C771-4694-A578-16172B6C9BF5}"/>
    <dgm:cxn modelId="{7CCE6092-4E16-4414-A743-05BCC6C1C330}" srcId="{F124CEF4-8565-4141-A31A-A06F89624C29}" destId="{8A2B1E91-81AD-4167-88E0-16BA4CDF5216}" srcOrd="2" destOrd="0" parTransId="{E1394E53-02F5-405A-A892-4412A03E2459}" sibTransId="{1A450DF2-764F-495A-B977-2270786570E5}"/>
    <dgm:cxn modelId="{AB505BF3-5205-4C82-AC3B-A828A3D08FE2}" srcId="{DB8BE404-17C0-47FE-85B0-6AFF1D9D5A08}" destId="{AC463268-B0A6-4DAC-B827-DE2D7BB5B92A}" srcOrd="0" destOrd="0" parTransId="{B0CCFEAC-7E16-4925-8834-3B2381427BA9}" sibTransId="{99EBA51B-7F3C-4137-81DF-B7F2C4BD4AAE}"/>
    <dgm:cxn modelId="{7EE1C60C-D913-404D-887B-D08879E5E2BB}" srcId="{DB8BE404-17C0-47FE-85B0-6AFF1D9D5A08}" destId="{9157F1EC-F8A1-4F81-9B01-7070596D133C}" srcOrd="1" destOrd="0" parTransId="{7881E8BD-E30F-4D7C-BA40-43BA62925498}" sibTransId="{20EA846B-89D0-4699-90A6-A97D385B0C89}"/>
    <dgm:cxn modelId="{00EF1720-F5C4-4E8A-918D-3F5F9E4649E9}" srcId="{C864F539-4E09-4210-8F4B-197537B08E72}" destId="{DB8BE404-17C0-47FE-85B0-6AFF1D9D5A08}" srcOrd="0" destOrd="0" parTransId="{3799A1E4-9181-4D6E-8ED3-E2EC30AEE94D}" sibTransId="{415C7193-FC55-4B7C-BAD5-BDC097ADF0B4}"/>
    <dgm:cxn modelId="{5ECD5874-4D92-4161-B4AD-9C499F9AD18D}" type="presParOf" srcId="{ADAF8F39-D402-4E64-A377-39B6F4501CE0}" destId="{B98C89E9-5984-4304-8825-218E355426AE}" srcOrd="0" destOrd="0" presId="urn:microsoft.com/office/officeart/2005/8/layout/lProcess2"/>
    <dgm:cxn modelId="{1BC85C84-C3F9-436A-8BE3-6A3FC6853597}" type="presParOf" srcId="{B98C89E9-5984-4304-8825-218E355426AE}" destId="{D22972F7-5176-45B5-9BE9-403E281A4650}" srcOrd="0" destOrd="0" presId="urn:microsoft.com/office/officeart/2005/8/layout/lProcess2"/>
    <dgm:cxn modelId="{0F509196-15CF-49B5-8567-5D8F99026E46}" type="presParOf" srcId="{B98C89E9-5984-4304-8825-218E355426AE}" destId="{EE782CCE-32A9-474D-99D4-2184F4EAAA0C}" srcOrd="1" destOrd="0" presId="urn:microsoft.com/office/officeart/2005/8/layout/lProcess2"/>
    <dgm:cxn modelId="{A96CAD7D-3E2D-4263-BB2F-18473774406E}" type="presParOf" srcId="{B98C89E9-5984-4304-8825-218E355426AE}" destId="{BD4089DA-0AB9-4BD2-910B-3B7E7FEDFA34}" srcOrd="2" destOrd="0" presId="urn:microsoft.com/office/officeart/2005/8/layout/lProcess2"/>
    <dgm:cxn modelId="{50420227-41A1-49D3-BA0B-ED55D6FCF3F5}" type="presParOf" srcId="{BD4089DA-0AB9-4BD2-910B-3B7E7FEDFA34}" destId="{BCE3E820-C555-4233-B76A-BB00392CD3F3}" srcOrd="0" destOrd="0" presId="urn:microsoft.com/office/officeart/2005/8/layout/lProcess2"/>
    <dgm:cxn modelId="{AE3AEF25-C2C7-4A4E-86EB-81CAB03E286E}" type="presParOf" srcId="{BCE3E820-C555-4233-B76A-BB00392CD3F3}" destId="{5CCE06C8-0AE9-4BFB-8AD2-F9E6A68BB1B1}" srcOrd="0" destOrd="0" presId="urn:microsoft.com/office/officeart/2005/8/layout/lProcess2"/>
    <dgm:cxn modelId="{B7C3891C-3142-4D74-8E3A-8307F592B395}" type="presParOf" srcId="{BCE3E820-C555-4233-B76A-BB00392CD3F3}" destId="{9753355F-74BF-47A7-9426-64A8889C8957}" srcOrd="1" destOrd="0" presId="urn:microsoft.com/office/officeart/2005/8/layout/lProcess2"/>
    <dgm:cxn modelId="{A55F2F68-3D56-4AE5-8EBD-E8AEF86FA3AD}" type="presParOf" srcId="{BCE3E820-C555-4233-B76A-BB00392CD3F3}" destId="{B3CDA3CE-E61F-4E03-9C7D-697FA6B5CB22}" srcOrd="2" destOrd="0" presId="urn:microsoft.com/office/officeart/2005/8/layout/lProcess2"/>
    <dgm:cxn modelId="{BED8C2E4-9C6F-4778-A8AF-DFF885F9306F}" type="presParOf" srcId="{BCE3E820-C555-4233-B76A-BB00392CD3F3}" destId="{31D117A1-DDCE-470A-BA67-E731282E5D8E}" srcOrd="3" destOrd="0" presId="urn:microsoft.com/office/officeart/2005/8/layout/lProcess2"/>
    <dgm:cxn modelId="{114D861C-39D5-4E99-B19F-00C0A95B9398}" type="presParOf" srcId="{BCE3E820-C555-4233-B76A-BB00392CD3F3}" destId="{6B37A07C-20DA-4284-868E-CCB6DF23D6F3}" srcOrd="4" destOrd="0" presId="urn:microsoft.com/office/officeart/2005/8/layout/lProcess2"/>
    <dgm:cxn modelId="{C9F9F218-054E-40B9-95DB-FFDD5D810C33}" type="presParOf" srcId="{ADAF8F39-D402-4E64-A377-39B6F4501CE0}" destId="{4CFE1E5E-29BE-4790-9421-3BC58C683D34}" srcOrd="1" destOrd="0" presId="urn:microsoft.com/office/officeart/2005/8/layout/lProcess2"/>
    <dgm:cxn modelId="{FC0169E6-8290-4EAE-865D-ADE9FED163CD}" type="presParOf" srcId="{ADAF8F39-D402-4E64-A377-39B6F4501CE0}" destId="{1533CEAE-1B00-4863-8818-128A2DB5A3AA}" srcOrd="2" destOrd="0" presId="urn:microsoft.com/office/officeart/2005/8/layout/lProcess2"/>
    <dgm:cxn modelId="{8D508048-CEBE-46C9-A982-5B00245F506E}" type="presParOf" srcId="{1533CEAE-1B00-4863-8818-128A2DB5A3AA}" destId="{9C7765EF-9F85-44BD-9781-B820085A2A56}" srcOrd="0" destOrd="0" presId="urn:microsoft.com/office/officeart/2005/8/layout/lProcess2"/>
    <dgm:cxn modelId="{6A8760E4-8374-4131-97BC-7E87DAE8733A}" type="presParOf" srcId="{1533CEAE-1B00-4863-8818-128A2DB5A3AA}" destId="{10FFD234-6D07-4E75-806B-666A101E8F0C}" srcOrd="1" destOrd="0" presId="urn:microsoft.com/office/officeart/2005/8/layout/lProcess2"/>
    <dgm:cxn modelId="{60318690-B34B-4187-8B13-2D1659799055}" type="presParOf" srcId="{1533CEAE-1B00-4863-8818-128A2DB5A3AA}" destId="{E5BC7ED8-25FD-4D58-A5EA-99A98EC49E6C}" srcOrd="2" destOrd="0" presId="urn:microsoft.com/office/officeart/2005/8/layout/lProcess2"/>
    <dgm:cxn modelId="{37CEB2B0-E4DB-4B91-987D-BA2600A10166}" type="presParOf" srcId="{E5BC7ED8-25FD-4D58-A5EA-99A98EC49E6C}" destId="{281F7D42-B7AF-492E-97A9-DA6526ED42B7}" srcOrd="0" destOrd="0" presId="urn:microsoft.com/office/officeart/2005/8/layout/lProcess2"/>
    <dgm:cxn modelId="{2B9F46AA-1AC6-4786-893C-3B21EF755B54}" type="presParOf" srcId="{281F7D42-B7AF-492E-97A9-DA6526ED42B7}" destId="{17AE0406-49C2-4488-B902-D6A595715763}" srcOrd="0" destOrd="0" presId="urn:microsoft.com/office/officeart/2005/8/layout/lProcess2"/>
    <dgm:cxn modelId="{1DA58540-E179-49AF-AB80-6D2310530DB2}" type="presParOf" srcId="{ADAF8F39-D402-4E64-A377-39B6F4501CE0}" destId="{7D6DF74E-A67F-4E02-B7B2-1C04C179F8A8}" srcOrd="3" destOrd="0" presId="urn:microsoft.com/office/officeart/2005/8/layout/lProcess2"/>
    <dgm:cxn modelId="{71ED57DA-CFB6-48CC-AD83-4B745018140D}" type="presParOf" srcId="{ADAF8F39-D402-4E64-A377-39B6F4501CE0}" destId="{9D9C280D-2D3A-4C68-B761-FD32BA253C49}" srcOrd="4" destOrd="0" presId="urn:microsoft.com/office/officeart/2005/8/layout/lProcess2"/>
    <dgm:cxn modelId="{C1FF8509-6AD6-45F6-BC0D-E6373F8251A7}" type="presParOf" srcId="{9D9C280D-2D3A-4C68-B761-FD32BA253C49}" destId="{1500B1DE-E811-4B6C-99A9-8EF17608EA64}" srcOrd="0" destOrd="0" presId="urn:microsoft.com/office/officeart/2005/8/layout/lProcess2"/>
    <dgm:cxn modelId="{07FB4F5E-808A-4D1F-B1BA-2BFDE7F48B8A}" type="presParOf" srcId="{9D9C280D-2D3A-4C68-B761-FD32BA253C49}" destId="{FB5B7318-AD16-48D3-9EE0-4279681357C4}" srcOrd="1" destOrd="0" presId="urn:microsoft.com/office/officeart/2005/8/layout/lProcess2"/>
    <dgm:cxn modelId="{D7D200F9-C85C-4590-BA14-960AB02E9381}" type="presParOf" srcId="{9D9C280D-2D3A-4C68-B761-FD32BA253C49}" destId="{72B4A88B-6265-4037-8EA9-73113FB6C673}" srcOrd="2" destOrd="0" presId="urn:microsoft.com/office/officeart/2005/8/layout/lProcess2"/>
    <dgm:cxn modelId="{E05320D8-0CA3-4765-B32D-0AB3E7870467}" type="presParOf" srcId="{72B4A88B-6265-4037-8EA9-73113FB6C673}" destId="{3E9CD1FB-6631-483D-B1AB-BECA5E086E3F}" srcOrd="0" destOrd="0" presId="urn:microsoft.com/office/officeart/2005/8/layout/lProcess2"/>
    <dgm:cxn modelId="{903FD24A-5632-4F35-916C-D2F068A5AFC1}" type="presParOf" srcId="{3E9CD1FB-6631-483D-B1AB-BECA5E086E3F}" destId="{427DB42E-1D3F-4F66-9FCA-65FBC90D2233}" srcOrd="0" destOrd="0" presId="urn:microsoft.com/office/officeart/2005/8/layout/lProcess2"/>
    <dgm:cxn modelId="{77A1F7B9-9221-4D8F-AE1B-51494E62D25C}" type="presParOf" srcId="{3E9CD1FB-6631-483D-B1AB-BECA5E086E3F}" destId="{8B8918A6-D743-4CED-81B6-7560FDCDDE79}" srcOrd="1" destOrd="0" presId="urn:microsoft.com/office/officeart/2005/8/layout/lProcess2"/>
    <dgm:cxn modelId="{E88CB404-A5B2-44AA-9F37-DE1D8916F5C6}" type="presParOf" srcId="{3E9CD1FB-6631-483D-B1AB-BECA5E086E3F}" destId="{C8BE41A3-3CD4-485C-95BC-343EF8A7D603}" srcOrd="2" destOrd="0" presId="urn:microsoft.com/office/officeart/2005/8/layout/lProcess2"/>
    <dgm:cxn modelId="{C960E1EB-27BD-4C2B-8743-14E20933AF67}" type="presParOf" srcId="{3E9CD1FB-6631-483D-B1AB-BECA5E086E3F}" destId="{3645AA0E-405B-43F7-BCF3-37E2A953FA0B}" srcOrd="3" destOrd="0" presId="urn:microsoft.com/office/officeart/2005/8/layout/lProcess2"/>
    <dgm:cxn modelId="{D82908CD-D550-43ED-88E0-79C9114BD46C}" type="presParOf" srcId="{3E9CD1FB-6631-483D-B1AB-BECA5E086E3F}" destId="{A0362B84-221F-4ADE-A8E1-E00C7449532A}" srcOrd="4" destOrd="0" presId="urn:microsoft.com/office/officeart/2005/8/layout/lProcess2"/>
    <dgm:cxn modelId="{37582A09-9E83-4BB2-AEFE-FB15B1779D02}" type="presParOf" srcId="{3E9CD1FB-6631-483D-B1AB-BECA5E086E3F}" destId="{85C98CBD-E316-4721-9242-617B32F5799E}" srcOrd="5" destOrd="0" presId="urn:microsoft.com/office/officeart/2005/8/layout/lProcess2"/>
    <dgm:cxn modelId="{970A4969-63BD-4246-893C-0DDA697D9605}" type="presParOf" srcId="{3E9CD1FB-6631-483D-B1AB-BECA5E086E3F}" destId="{F9C2FA83-DE05-445C-B6B7-BDD20B31A221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8025266-B2B6-492E-9160-C5FB1A95EE18}" type="doc">
      <dgm:prSet loTypeId="urn:microsoft.com/office/officeart/2005/8/layout/chevron2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hu-HU"/>
        </a:p>
      </dgm:t>
    </dgm:pt>
    <dgm:pt modelId="{15F9EF83-A252-4DD4-A157-F22A09A301D6}">
      <dgm:prSet phldrT="[Szöveg]" custT="1"/>
      <dgm:spPr/>
      <dgm:t>
        <a:bodyPr/>
        <a:lstStyle/>
        <a:p>
          <a:r>
            <a:rPr lang="hu-HU" sz="1200" b="1" dirty="0" smtClean="0">
              <a:latin typeface="Times New Roman" pitchFamily="18" charset="0"/>
              <a:cs typeface="Times New Roman" pitchFamily="18" charset="0"/>
            </a:rPr>
            <a:t>2018. nov. 16.</a:t>
          </a:r>
          <a:endParaRPr lang="hu-HU" sz="1200" b="1" dirty="0">
            <a:latin typeface="Times New Roman" pitchFamily="18" charset="0"/>
            <a:cs typeface="Times New Roman" pitchFamily="18" charset="0"/>
          </a:endParaRPr>
        </a:p>
      </dgm:t>
    </dgm:pt>
    <dgm:pt modelId="{C8C2E844-DA89-45A7-8389-FBFDA3D359B5}" type="parTrans" cxnId="{24021CD7-BE16-4EF7-AAA4-9555D6D1F099}">
      <dgm:prSet/>
      <dgm:spPr/>
      <dgm:t>
        <a:bodyPr/>
        <a:lstStyle/>
        <a:p>
          <a:endParaRPr lang="hu-HU"/>
        </a:p>
      </dgm:t>
    </dgm:pt>
    <dgm:pt modelId="{3D53B07C-1F35-47D2-B010-876006B9D05D}" type="sibTrans" cxnId="{24021CD7-BE16-4EF7-AAA4-9555D6D1F099}">
      <dgm:prSet/>
      <dgm:spPr/>
      <dgm:t>
        <a:bodyPr/>
        <a:lstStyle/>
        <a:p>
          <a:endParaRPr lang="hu-HU"/>
        </a:p>
      </dgm:t>
    </dgm:pt>
    <dgm:pt modelId="{ED27BB42-9901-4ED3-AA5B-F7527A53B0C1}">
      <dgm:prSet phldrT="[Szöveg]"/>
      <dgm:spPr/>
      <dgm:t>
        <a:bodyPr/>
        <a:lstStyle/>
        <a:p>
          <a:r>
            <a:rPr lang="hu-HU" smtClean="0">
              <a:latin typeface="Times New Roman" pitchFamily="18" charset="0"/>
              <a:cs typeface="Times New Roman" pitchFamily="18" charset="0"/>
            </a:rPr>
            <a:t>adattábla véglegesítése</a:t>
          </a:r>
          <a:endParaRPr lang="hu-HU" dirty="0">
            <a:latin typeface="Times New Roman" pitchFamily="18" charset="0"/>
            <a:cs typeface="Times New Roman" pitchFamily="18" charset="0"/>
          </a:endParaRPr>
        </a:p>
      </dgm:t>
    </dgm:pt>
    <dgm:pt modelId="{00D0FCD2-4547-44CE-B349-8BEA23A6D9C7}" type="parTrans" cxnId="{A36A8728-9025-4341-BA15-B95B27F2D600}">
      <dgm:prSet/>
      <dgm:spPr/>
      <dgm:t>
        <a:bodyPr/>
        <a:lstStyle/>
        <a:p>
          <a:endParaRPr lang="hu-HU"/>
        </a:p>
      </dgm:t>
    </dgm:pt>
    <dgm:pt modelId="{02F34CB0-38B0-42B9-9E6C-0172FDC4FB80}" type="sibTrans" cxnId="{A36A8728-9025-4341-BA15-B95B27F2D600}">
      <dgm:prSet/>
      <dgm:spPr/>
      <dgm:t>
        <a:bodyPr/>
        <a:lstStyle/>
        <a:p>
          <a:endParaRPr lang="hu-HU"/>
        </a:p>
      </dgm:t>
    </dgm:pt>
    <dgm:pt modelId="{84A355A4-D330-4C11-B524-A8445C37C1E8}">
      <dgm:prSet phldrT="[Szöveg]"/>
      <dgm:spPr/>
      <dgm:t>
        <a:bodyPr/>
        <a:lstStyle/>
        <a:p>
          <a:r>
            <a:rPr lang="hu-HU" smtClean="0">
              <a:latin typeface="Times New Roman" pitchFamily="18" charset="0"/>
              <a:cs typeface="Times New Roman" pitchFamily="18" charset="0"/>
            </a:rPr>
            <a:t>előzetesen megküldése a CRIE számára</a:t>
          </a:r>
          <a:endParaRPr lang="hu-HU" dirty="0">
            <a:latin typeface="Times New Roman" pitchFamily="18" charset="0"/>
            <a:cs typeface="Times New Roman" pitchFamily="18" charset="0"/>
          </a:endParaRPr>
        </a:p>
      </dgm:t>
    </dgm:pt>
    <dgm:pt modelId="{03283169-534F-4294-B5E5-D9343135ACCE}" type="parTrans" cxnId="{EEF08FA5-CB00-4ADD-A3B1-4F6E602DEAC2}">
      <dgm:prSet/>
      <dgm:spPr/>
      <dgm:t>
        <a:bodyPr/>
        <a:lstStyle/>
        <a:p>
          <a:endParaRPr lang="hu-HU"/>
        </a:p>
      </dgm:t>
    </dgm:pt>
    <dgm:pt modelId="{9806BFD3-0986-4AB4-871D-F9FEF3E31290}" type="sibTrans" cxnId="{EEF08FA5-CB00-4ADD-A3B1-4F6E602DEAC2}">
      <dgm:prSet/>
      <dgm:spPr/>
      <dgm:t>
        <a:bodyPr/>
        <a:lstStyle/>
        <a:p>
          <a:endParaRPr lang="hu-HU"/>
        </a:p>
      </dgm:t>
    </dgm:pt>
    <dgm:pt modelId="{4C6CF471-A0F8-4ED6-9CD3-99B28FF8DD7F}">
      <dgm:prSet phldrT="[Szöveg]" custT="1"/>
      <dgm:spPr/>
      <dgm:t>
        <a:bodyPr/>
        <a:lstStyle/>
        <a:p>
          <a:endParaRPr lang="hu-HU" sz="12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hu-HU" sz="1200" b="1" dirty="0" smtClean="0">
              <a:latin typeface="Times New Roman" pitchFamily="18" charset="0"/>
              <a:cs typeface="Times New Roman" pitchFamily="18" charset="0"/>
            </a:rPr>
            <a:t>2018. december 7.</a:t>
          </a:r>
          <a:endParaRPr lang="hu-HU" sz="1200" b="1" dirty="0">
            <a:latin typeface="Times New Roman" pitchFamily="18" charset="0"/>
            <a:cs typeface="Times New Roman" pitchFamily="18" charset="0"/>
          </a:endParaRPr>
        </a:p>
      </dgm:t>
    </dgm:pt>
    <dgm:pt modelId="{6EA5B32B-9B60-4566-BE7B-FA07F3D673E9}" type="parTrans" cxnId="{4093DC94-30F4-4F26-94FC-8D4469206B4B}">
      <dgm:prSet/>
      <dgm:spPr/>
      <dgm:t>
        <a:bodyPr/>
        <a:lstStyle/>
        <a:p>
          <a:endParaRPr lang="hu-HU"/>
        </a:p>
      </dgm:t>
    </dgm:pt>
    <dgm:pt modelId="{15E9B253-2697-433F-AFF0-5516E4C14F27}" type="sibTrans" cxnId="{4093DC94-30F4-4F26-94FC-8D4469206B4B}">
      <dgm:prSet/>
      <dgm:spPr/>
      <dgm:t>
        <a:bodyPr/>
        <a:lstStyle/>
        <a:p>
          <a:endParaRPr lang="hu-HU"/>
        </a:p>
      </dgm:t>
    </dgm:pt>
    <dgm:pt modelId="{9771B32A-8178-4EC2-8593-988432CE7C8A}">
      <dgm:prSet phldrT="[Szöveg]"/>
      <dgm:spPr/>
      <dgm:t>
        <a:bodyPr/>
        <a:lstStyle/>
        <a:p>
          <a:r>
            <a:rPr lang="hu-HU" smtClean="0">
              <a:latin typeface="Times New Roman" pitchFamily="18" charset="0"/>
              <a:cs typeface="Times New Roman" pitchFamily="18" charset="0"/>
            </a:rPr>
            <a:t>adattábla megküldése a kedvezményezettek részére</a:t>
          </a:r>
          <a:endParaRPr lang="hu-HU" dirty="0">
            <a:latin typeface="Times New Roman" pitchFamily="18" charset="0"/>
            <a:cs typeface="Times New Roman" pitchFamily="18" charset="0"/>
          </a:endParaRPr>
        </a:p>
      </dgm:t>
    </dgm:pt>
    <dgm:pt modelId="{D229BCBE-B9B1-47A4-A778-5A08FD2312E7}" type="parTrans" cxnId="{E5597E85-7C91-4CD3-9639-4B25BAB520EE}">
      <dgm:prSet/>
      <dgm:spPr/>
      <dgm:t>
        <a:bodyPr/>
        <a:lstStyle/>
        <a:p>
          <a:endParaRPr lang="hu-HU"/>
        </a:p>
      </dgm:t>
    </dgm:pt>
    <dgm:pt modelId="{92F9AC76-CF34-46A6-AAB9-14C4B5CAC9ED}" type="sibTrans" cxnId="{E5597E85-7C91-4CD3-9639-4B25BAB520EE}">
      <dgm:prSet/>
      <dgm:spPr/>
      <dgm:t>
        <a:bodyPr/>
        <a:lstStyle/>
        <a:p>
          <a:endParaRPr lang="hu-HU"/>
        </a:p>
      </dgm:t>
    </dgm:pt>
    <dgm:pt modelId="{A8AA5538-F2C1-40BD-9616-A22294B3D54A}">
      <dgm:prSet phldrT="[Szöveg]" custT="1"/>
      <dgm:spPr/>
      <dgm:t>
        <a:bodyPr/>
        <a:lstStyle/>
        <a:p>
          <a:endParaRPr lang="hu-HU" sz="12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hu-HU" sz="1200" b="1" dirty="0" smtClean="0">
              <a:latin typeface="Times New Roman" pitchFamily="18" charset="0"/>
              <a:cs typeface="Times New Roman" pitchFamily="18" charset="0"/>
            </a:rPr>
            <a:t>2019. január közepe</a:t>
          </a:r>
          <a:endParaRPr lang="hu-HU" sz="1200" b="1" dirty="0">
            <a:latin typeface="Times New Roman" pitchFamily="18" charset="0"/>
            <a:cs typeface="Times New Roman" pitchFamily="18" charset="0"/>
          </a:endParaRPr>
        </a:p>
      </dgm:t>
    </dgm:pt>
    <dgm:pt modelId="{EC1CBA18-0DFB-434D-BCB9-5FC0B757553A}" type="parTrans" cxnId="{AAC4D674-60BB-4796-AE62-EAC6A6B8B347}">
      <dgm:prSet/>
      <dgm:spPr/>
      <dgm:t>
        <a:bodyPr/>
        <a:lstStyle/>
        <a:p>
          <a:endParaRPr lang="hu-HU"/>
        </a:p>
      </dgm:t>
    </dgm:pt>
    <dgm:pt modelId="{DBD3FE76-79D3-4138-A64B-6FBDA725E8AA}" type="sibTrans" cxnId="{AAC4D674-60BB-4796-AE62-EAC6A6B8B347}">
      <dgm:prSet/>
      <dgm:spPr/>
      <dgm:t>
        <a:bodyPr/>
        <a:lstStyle/>
        <a:p>
          <a:endParaRPr lang="hu-HU"/>
        </a:p>
      </dgm:t>
    </dgm:pt>
    <dgm:pt modelId="{6153BCD9-6590-4299-BE58-F102EA133C24}">
      <dgm:prSet phldrT="[Szöveg]"/>
      <dgm:spPr/>
      <dgm:t>
        <a:bodyPr/>
        <a:lstStyle/>
        <a:p>
          <a:r>
            <a:rPr lang="hu-HU" smtClean="0">
              <a:latin typeface="Times New Roman" pitchFamily="18" charset="0"/>
              <a:cs typeface="Times New Roman" pitchFamily="18" charset="0"/>
            </a:rPr>
            <a:t>kitöltött adattábla visszaküldése FOKTSTRAT-nak</a:t>
          </a:r>
          <a:endParaRPr lang="hu-HU" dirty="0">
            <a:latin typeface="Times New Roman" pitchFamily="18" charset="0"/>
            <a:cs typeface="Times New Roman" pitchFamily="18" charset="0"/>
          </a:endParaRPr>
        </a:p>
      </dgm:t>
    </dgm:pt>
    <dgm:pt modelId="{C0D8F6E9-507D-4903-87A6-624283AFB03A}" type="parTrans" cxnId="{9C01F731-F603-4664-AB17-F30958D23B4D}">
      <dgm:prSet/>
      <dgm:spPr/>
      <dgm:t>
        <a:bodyPr/>
        <a:lstStyle/>
        <a:p>
          <a:endParaRPr lang="hu-HU"/>
        </a:p>
      </dgm:t>
    </dgm:pt>
    <dgm:pt modelId="{5065D981-757A-479E-A61E-0DD42EF4CB9A}" type="sibTrans" cxnId="{9C01F731-F603-4664-AB17-F30958D23B4D}">
      <dgm:prSet/>
      <dgm:spPr/>
      <dgm:t>
        <a:bodyPr/>
        <a:lstStyle/>
        <a:p>
          <a:endParaRPr lang="hu-HU"/>
        </a:p>
      </dgm:t>
    </dgm:pt>
    <dgm:pt modelId="{90FB895F-A805-49E8-ADEC-9011BF90C82B}">
      <dgm:prSet phldrT="[Szöveg]"/>
      <dgm:spPr/>
      <dgm:t>
        <a:bodyPr/>
        <a:lstStyle/>
        <a:p>
          <a:r>
            <a:rPr lang="hu-HU" b="1" dirty="0" smtClean="0">
              <a:latin typeface="Times New Roman" pitchFamily="18" charset="0"/>
              <a:cs typeface="Times New Roman" pitchFamily="18" charset="0"/>
            </a:rPr>
            <a:t>2019. március </a:t>
          </a:r>
          <a:endParaRPr lang="hu-HU" b="1" dirty="0">
            <a:latin typeface="Times New Roman" pitchFamily="18" charset="0"/>
            <a:cs typeface="Times New Roman" pitchFamily="18" charset="0"/>
          </a:endParaRPr>
        </a:p>
      </dgm:t>
    </dgm:pt>
    <dgm:pt modelId="{7F5C7E33-E29A-46DC-9155-7AEFFDEDF5D7}" type="parTrans" cxnId="{70ED42AD-4F2B-444C-ABA5-AAF240A19D30}">
      <dgm:prSet/>
      <dgm:spPr/>
      <dgm:t>
        <a:bodyPr/>
        <a:lstStyle/>
        <a:p>
          <a:endParaRPr lang="hu-HU"/>
        </a:p>
      </dgm:t>
    </dgm:pt>
    <dgm:pt modelId="{62768698-B65E-49B2-AC59-290310A5D3FA}" type="sibTrans" cxnId="{70ED42AD-4F2B-444C-ABA5-AAF240A19D30}">
      <dgm:prSet/>
      <dgm:spPr/>
      <dgm:t>
        <a:bodyPr/>
        <a:lstStyle/>
        <a:p>
          <a:endParaRPr lang="hu-HU"/>
        </a:p>
      </dgm:t>
    </dgm:pt>
    <dgm:pt modelId="{EE803861-FE8B-4AB1-8654-33C3665E1028}">
      <dgm:prSet phldrT="[Szöveg]"/>
      <dgm:spPr/>
      <dgm:t>
        <a:bodyPr/>
        <a:lstStyle/>
        <a:p>
          <a:r>
            <a:rPr lang="hu-HU" smtClean="0">
              <a:latin typeface="Times New Roman" pitchFamily="18" charset="0"/>
              <a:cs typeface="Times New Roman" pitchFamily="18" charset="0"/>
            </a:rPr>
            <a:t>pályázat beadásának előkészítése a CRIE-vel</a:t>
          </a:r>
          <a:endParaRPr lang="hu-HU" dirty="0">
            <a:latin typeface="Times New Roman" pitchFamily="18" charset="0"/>
            <a:cs typeface="Times New Roman" pitchFamily="18" charset="0"/>
          </a:endParaRPr>
        </a:p>
      </dgm:t>
    </dgm:pt>
    <dgm:pt modelId="{5C3666DD-EB2D-4158-8913-0983E6E59EF4}" type="parTrans" cxnId="{0EE6FD2D-0ACF-4A39-8A55-BCA0ECC01902}">
      <dgm:prSet/>
      <dgm:spPr/>
      <dgm:t>
        <a:bodyPr/>
        <a:lstStyle/>
        <a:p>
          <a:endParaRPr lang="hu-HU"/>
        </a:p>
      </dgm:t>
    </dgm:pt>
    <dgm:pt modelId="{B7E80585-0C96-427D-BF65-93FAA312E76D}" type="sibTrans" cxnId="{0EE6FD2D-0ACF-4A39-8A55-BCA0ECC01902}">
      <dgm:prSet/>
      <dgm:spPr/>
      <dgm:t>
        <a:bodyPr/>
        <a:lstStyle/>
        <a:p>
          <a:endParaRPr lang="hu-HU"/>
        </a:p>
      </dgm:t>
    </dgm:pt>
    <dgm:pt modelId="{EF8419E9-F9A7-4D74-B0B4-BD075AEBBBD6}" type="pres">
      <dgm:prSet presAssocID="{58025266-B2B6-492E-9160-C5FB1A95EE1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FD5CC961-2D6D-4B1A-8DC4-88908544F7B5}" type="pres">
      <dgm:prSet presAssocID="{15F9EF83-A252-4DD4-A157-F22A09A301D6}" presName="composite" presStyleCnt="0"/>
      <dgm:spPr/>
    </dgm:pt>
    <dgm:pt modelId="{8A2E2980-4D4A-4793-B7BA-8D7A9194FF8C}" type="pres">
      <dgm:prSet presAssocID="{15F9EF83-A252-4DD4-A157-F22A09A301D6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27DD9A2-7759-461B-853D-AF89AD475272}" type="pres">
      <dgm:prSet presAssocID="{15F9EF83-A252-4DD4-A157-F22A09A301D6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BBFED26-97C7-4995-BA16-5FB80085F3AA}" type="pres">
      <dgm:prSet presAssocID="{3D53B07C-1F35-47D2-B010-876006B9D05D}" presName="sp" presStyleCnt="0"/>
      <dgm:spPr/>
    </dgm:pt>
    <dgm:pt modelId="{A98427EF-8567-4025-94E4-99D5311CE29A}" type="pres">
      <dgm:prSet presAssocID="{4C6CF471-A0F8-4ED6-9CD3-99B28FF8DD7F}" presName="composite" presStyleCnt="0"/>
      <dgm:spPr/>
    </dgm:pt>
    <dgm:pt modelId="{0FD1CD5A-DDC5-458A-A709-66E1DAEC24D1}" type="pres">
      <dgm:prSet presAssocID="{4C6CF471-A0F8-4ED6-9CD3-99B28FF8DD7F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0D05074-B3EB-4B15-8610-1187EEF2B61A}" type="pres">
      <dgm:prSet presAssocID="{4C6CF471-A0F8-4ED6-9CD3-99B28FF8DD7F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4B30B32-A26C-4A50-8B33-5E9634E6A1EF}" type="pres">
      <dgm:prSet presAssocID="{15E9B253-2697-433F-AFF0-5516E4C14F27}" presName="sp" presStyleCnt="0"/>
      <dgm:spPr/>
    </dgm:pt>
    <dgm:pt modelId="{1600F3ED-B2BC-4122-97A6-2CC857485F6A}" type="pres">
      <dgm:prSet presAssocID="{A8AA5538-F2C1-40BD-9616-A22294B3D54A}" presName="composite" presStyleCnt="0"/>
      <dgm:spPr/>
    </dgm:pt>
    <dgm:pt modelId="{7FFBAE36-26DC-4842-B3C7-AAC62519E028}" type="pres">
      <dgm:prSet presAssocID="{A8AA5538-F2C1-40BD-9616-A22294B3D54A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C10F9C6-08CB-48D3-9F51-98C4FE7655BF}" type="pres">
      <dgm:prSet presAssocID="{A8AA5538-F2C1-40BD-9616-A22294B3D54A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68A28E8-6EF3-4D16-9B41-974CF3EEB419}" type="pres">
      <dgm:prSet presAssocID="{DBD3FE76-79D3-4138-A64B-6FBDA725E8AA}" presName="sp" presStyleCnt="0"/>
      <dgm:spPr/>
    </dgm:pt>
    <dgm:pt modelId="{15303A3A-08D3-425E-BF2B-097165668A67}" type="pres">
      <dgm:prSet presAssocID="{90FB895F-A805-49E8-ADEC-9011BF90C82B}" presName="composite" presStyleCnt="0"/>
      <dgm:spPr/>
    </dgm:pt>
    <dgm:pt modelId="{6E6E6A48-150A-41E2-9679-DC0D5A38009F}" type="pres">
      <dgm:prSet presAssocID="{90FB895F-A805-49E8-ADEC-9011BF90C82B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C25F81A-8EA4-4129-B62F-7D48F203BDC6}" type="pres">
      <dgm:prSet presAssocID="{90FB895F-A805-49E8-ADEC-9011BF90C82B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0EE6FD2D-0ACF-4A39-8A55-BCA0ECC01902}" srcId="{90FB895F-A805-49E8-ADEC-9011BF90C82B}" destId="{EE803861-FE8B-4AB1-8654-33C3665E1028}" srcOrd="0" destOrd="0" parTransId="{5C3666DD-EB2D-4158-8913-0983E6E59EF4}" sibTransId="{B7E80585-0C96-427D-BF65-93FAA312E76D}"/>
    <dgm:cxn modelId="{70ED42AD-4F2B-444C-ABA5-AAF240A19D30}" srcId="{58025266-B2B6-492E-9160-C5FB1A95EE18}" destId="{90FB895F-A805-49E8-ADEC-9011BF90C82B}" srcOrd="3" destOrd="0" parTransId="{7F5C7E33-E29A-46DC-9155-7AEFFDEDF5D7}" sibTransId="{62768698-B65E-49B2-AC59-290310A5D3FA}"/>
    <dgm:cxn modelId="{24021CD7-BE16-4EF7-AAA4-9555D6D1F099}" srcId="{58025266-B2B6-492E-9160-C5FB1A95EE18}" destId="{15F9EF83-A252-4DD4-A157-F22A09A301D6}" srcOrd="0" destOrd="0" parTransId="{C8C2E844-DA89-45A7-8389-FBFDA3D359B5}" sibTransId="{3D53B07C-1F35-47D2-B010-876006B9D05D}"/>
    <dgm:cxn modelId="{A36A8728-9025-4341-BA15-B95B27F2D600}" srcId="{15F9EF83-A252-4DD4-A157-F22A09A301D6}" destId="{ED27BB42-9901-4ED3-AA5B-F7527A53B0C1}" srcOrd="0" destOrd="0" parTransId="{00D0FCD2-4547-44CE-B349-8BEA23A6D9C7}" sibTransId="{02F34CB0-38B0-42B9-9E6C-0172FDC4FB80}"/>
    <dgm:cxn modelId="{EEF08FA5-CB00-4ADD-A3B1-4F6E602DEAC2}" srcId="{15F9EF83-A252-4DD4-A157-F22A09A301D6}" destId="{84A355A4-D330-4C11-B524-A8445C37C1E8}" srcOrd="1" destOrd="0" parTransId="{03283169-534F-4294-B5E5-D9343135ACCE}" sibTransId="{9806BFD3-0986-4AB4-871D-F9FEF3E31290}"/>
    <dgm:cxn modelId="{AAC4D674-60BB-4796-AE62-EAC6A6B8B347}" srcId="{58025266-B2B6-492E-9160-C5FB1A95EE18}" destId="{A8AA5538-F2C1-40BD-9616-A22294B3D54A}" srcOrd="2" destOrd="0" parTransId="{EC1CBA18-0DFB-434D-BCB9-5FC0B757553A}" sibTransId="{DBD3FE76-79D3-4138-A64B-6FBDA725E8AA}"/>
    <dgm:cxn modelId="{F186F485-C3A9-4889-AB13-D2BE96D74C8B}" type="presOf" srcId="{ED27BB42-9901-4ED3-AA5B-F7527A53B0C1}" destId="{127DD9A2-7759-461B-853D-AF89AD475272}" srcOrd="0" destOrd="0" presId="urn:microsoft.com/office/officeart/2005/8/layout/chevron2"/>
    <dgm:cxn modelId="{8E9CE0F6-1403-4933-9B1D-BAC84495F647}" type="presOf" srcId="{15F9EF83-A252-4DD4-A157-F22A09A301D6}" destId="{8A2E2980-4D4A-4793-B7BA-8D7A9194FF8C}" srcOrd="0" destOrd="0" presId="urn:microsoft.com/office/officeart/2005/8/layout/chevron2"/>
    <dgm:cxn modelId="{33BCE502-509C-401D-A389-5C5DA9FC9925}" type="presOf" srcId="{58025266-B2B6-492E-9160-C5FB1A95EE18}" destId="{EF8419E9-F9A7-4D74-B0B4-BD075AEBBBD6}" srcOrd="0" destOrd="0" presId="urn:microsoft.com/office/officeart/2005/8/layout/chevron2"/>
    <dgm:cxn modelId="{D6E6246E-739A-4804-9354-0F31A993F4F3}" type="presOf" srcId="{90FB895F-A805-49E8-ADEC-9011BF90C82B}" destId="{6E6E6A48-150A-41E2-9679-DC0D5A38009F}" srcOrd="0" destOrd="0" presId="urn:microsoft.com/office/officeart/2005/8/layout/chevron2"/>
    <dgm:cxn modelId="{28144667-6254-465C-B015-752DA69B5610}" type="presOf" srcId="{4C6CF471-A0F8-4ED6-9CD3-99B28FF8DD7F}" destId="{0FD1CD5A-DDC5-458A-A709-66E1DAEC24D1}" srcOrd="0" destOrd="0" presId="urn:microsoft.com/office/officeart/2005/8/layout/chevron2"/>
    <dgm:cxn modelId="{C8A9776F-0FF2-464E-9A27-9825A2C4CBF2}" type="presOf" srcId="{EE803861-FE8B-4AB1-8654-33C3665E1028}" destId="{1C25F81A-8EA4-4129-B62F-7D48F203BDC6}" srcOrd="0" destOrd="0" presId="urn:microsoft.com/office/officeart/2005/8/layout/chevron2"/>
    <dgm:cxn modelId="{157DF58B-2517-4C72-95A2-22A8E05DE4D8}" type="presOf" srcId="{9771B32A-8178-4EC2-8593-988432CE7C8A}" destId="{E0D05074-B3EB-4B15-8610-1187EEF2B61A}" srcOrd="0" destOrd="0" presId="urn:microsoft.com/office/officeart/2005/8/layout/chevron2"/>
    <dgm:cxn modelId="{9C01F731-F603-4664-AB17-F30958D23B4D}" srcId="{A8AA5538-F2C1-40BD-9616-A22294B3D54A}" destId="{6153BCD9-6590-4299-BE58-F102EA133C24}" srcOrd="0" destOrd="0" parTransId="{C0D8F6E9-507D-4903-87A6-624283AFB03A}" sibTransId="{5065D981-757A-479E-A61E-0DD42EF4CB9A}"/>
    <dgm:cxn modelId="{5D7D019A-16FB-4536-A4A5-7EEFDD982DAC}" type="presOf" srcId="{A8AA5538-F2C1-40BD-9616-A22294B3D54A}" destId="{7FFBAE36-26DC-4842-B3C7-AAC62519E028}" srcOrd="0" destOrd="0" presId="urn:microsoft.com/office/officeart/2005/8/layout/chevron2"/>
    <dgm:cxn modelId="{E5597E85-7C91-4CD3-9639-4B25BAB520EE}" srcId="{4C6CF471-A0F8-4ED6-9CD3-99B28FF8DD7F}" destId="{9771B32A-8178-4EC2-8593-988432CE7C8A}" srcOrd="0" destOrd="0" parTransId="{D229BCBE-B9B1-47A4-A778-5A08FD2312E7}" sibTransId="{92F9AC76-CF34-46A6-AAB9-14C4B5CAC9ED}"/>
    <dgm:cxn modelId="{ACA93573-FA88-4955-8D89-EB81BD99DF17}" type="presOf" srcId="{6153BCD9-6590-4299-BE58-F102EA133C24}" destId="{3C10F9C6-08CB-48D3-9F51-98C4FE7655BF}" srcOrd="0" destOrd="0" presId="urn:microsoft.com/office/officeart/2005/8/layout/chevron2"/>
    <dgm:cxn modelId="{4093DC94-30F4-4F26-94FC-8D4469206B4B}" srcId="{58025266-B2B6-492E-9160-C5FB1A95EE18}" destId="{4C6CF471-A0F8-4ED6-9CD3-99B28FF8DD7F}" srcOrd="1" destOrd="0" parTransId="{6EA5B32B-9B60-4566-BE7B-FA07F3D673E9}" sibTransId="{15E9B253-2697-433F-AFF0-5516E4C14F27}"/>
    <dgm:cxn modelId="{F7945AE6-5667-460C-BE25-43BB885D1E3A}" type="presOf" srcId="{84A355A4-D330-4C11-B524-A8445C37C1E8}" destId="{127DD9A2-7759-461B-853D-AF89AD475272}" srcOrd="0" destOrd="1" presId="urn:microsoft.com/office/officeart/2005/8/layout/chevron2"/>
    <dgm:cxn modelId="{01C63722-99D4-4B06-AE9F-DF4908C1237B}" type="presParOf" srcId="{EF8419E9-F9A7-4D74-B0B4-BD075AEBBBD6}" destId="{FD5CC961-2D6D-4B1A-8DC4-88908544F7B5}" srcOrd="0" destOrd="0" presId="urn:microsoft.com/office/officeart/2005/8/layout/chevron2"/>
    <dgm:cxn modelId="{8345E47D-8371-43F8-A1AA-2ECBA2B9EE81}" type="presParOf" srcId="{FD5CC961-2D6D-4B1A-8DC4-88908544F7B5}" destId="{8A2E2980-4D4A-4793-B7BA-8D7A9194FF8C}" srcOrd="0" destOrd="0" presId="urn:microsoft.com/office/officeart/2005/8/layout/chevron2"/>
    <dgm:cxn modelId="{D31266F6-05E3-4FD4-9458-5A29C733AFB2}" type="presParOf" srcId="{FD5CC961-2D6D-4B1A-8DC4-88908544F7B5}" destId="{127DD9A2-7759-461B-853D-AF89AD475272}" srcOrd="1" destOrd="0" presId="urn:microsoft.com/office/officeart/2005/8/layout/chevron2"/>
    <dgm:cxn modelId="{92882E1C-B1C3-49DB-B407-2C4523D4B295}" type="presParOf" srcId="{EF8419E9-F9A7-4D74-B0B4-BD075AEBBBD6}" destId="{ABBFED26-97C7-4995-BA16-5FB80085F3AA}" srcOrd="1" destOrd="0" presId="urn:microsoft.com/office/officeart/2005/8/layout/chevron2"/>
    <dgm:cxn modelId="{AD67BFAB-D5F8-4550-AB90-58897C5B6294}" type="presParOf" srcId="{EF8419E9-F9A7-4D74-B0B4-BD075AEBBBD6}" destId="{A98427EF-8567-4025-94E4-99D5311CE29A}" srcOrd="2" destOrd="0" presId="urn:microsoft.com/office/officeart/2005/8/layout/chevron2"/>
    <dgm:cxn modelId="{9020438F-0FC4-401E-AFAA-6505BAD0C8C3}" type="presParOf" srcId="{A98427EF-8567-4025-94E4-99D5311CE29A}" destId="{0FD1CD5A-DDC5-458A-A709-66E1DAEC24D1}" srcOrd="0" destOrd="0" presId="urn:microsoft.com/office/officeart/2005/8/layout/chevron2"/>
    <dgm:cxn modelId="{3EA98000-23EB-4C92-ABEF-86DDDA470659}" type="presParOf" srcId="{A98427EF-8567-4025-94E4-99D5311CE29A}" destId="{E0D05074-B3EB-4B15-8610-1187EEF2B61A}" srcOrd="1" destOrd="0" presId="urn:microsoft.com/office/officeart/2005/8/layout/chevron2"/>
    <dgm:cxn modelId="{0F7DB388-14F2-4CD5-8FE3-DC40FFB7A6AD}" type="presParOf" srcId="{EF8419E9-F9A7-4D74-B0B4-BD075AEBBBD6}" destId="{F4B30B32-A26C-4A50-8B33-5E9634E6A1EF}" srcOrd="3" destOrd="0" presId="urn:microsoft.com/office/officeart/2005/8/layout/chevron2"/>
    <dgm:cxn modelId="{0B5AC887-E52A-41F0-BBEA-98E858850030}" type="presParOf" srcId="{EF8419E9-F9A7-4D74-B0B4-BD075AEBBBD6}" destId="{1600F3ED-B2BC-4122-97A6-2CC857485F6A}" srcOrd="4" destOrd="0" presId="urn:microsoft.com/office/officeart/2005/8/layout/chevron2"/>
    <dgm:cxn modelId="{138CFDC4-8C44-44B0-A219-5AED893572C8}" type="presParOf" srcId="{1600F3ED-B2BC-4122-97A6-2CC857485F6A}" destId="{7FFBAE36-26DC-4842-B3C7-AAC62519E028}" srcOrd="0" destOrd="0" presId="urn:microsoft.com/office/officeart/2005/8/layout/chevron2"/>
    <dgm:cxn modelId="{5ED9E591-BE6D-48C9-97B7-7A3D75DF485A}" type="presParOf" srcId="{1600F3ED-B2BC-4122-97A6-2CC857485F6A}" destId="{3C10F9C6-08CB-48D3-9F51-98C4FE7655BF}" srcOrd="1" destOrd="0" presId="urn:microsoft.com/office/officeart/2005/8/layout/chevron2"/>
    <dgm:cxn modelId="{5A21315A-E0AD-4192-A707-31251F4C6708}" type="presParOf" srcId="{EF8419E9-F9A7-4D74-B0B4-BD075AEBBBD6}" destId="{B68A28E8-6EF3-4D16-9B41-974CF3EEB419}" srcOrd="5" destOrd="0" presId="urn:microsoft.com/office/officeart/2005/8/layout/chevron2"/>
    <dgm:cxn modelId="{BA80B4F7-1F58-4DD2-9226-DA17DAC6DDC9}" type="presParOf" srcId="{EF8419E9-F9A7-4D74-B0B4-BD075AEBBBD6}" destId="{15303A3A-08D3-425E-BF2B-097165668A67}" srcOrd="6" destOrd="0" presId="urn:microsoft.com/office/officeart/2005/8/layout/chevron2"/>
    <dgm:cxn modelId="{05BC3E4D-4970-44AB-B460-F0FBAC6578BD}" type="presParOf" srcId="{15303A3A-08D3-425E-BF2B-097165668A67}" destId="{6E6E6A48-150A-41E2-9679-DC0D5A38009F}" srcOrd="0" destOrd="0" presId="urn:microsoft.com/office/officeart/2005/8/layout/chevron2"/>
    <dgm:cxn modelId="{B51A88EC-2182-4F41-8129-F9D1373B3101}" type="presParOf" srcId="{15303A3A-08D3-425E-BF2B-097165668A67}" destId="{1C25F81A-8EA4-4129-B62F-7D48F203BDC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B9E61A-0673-49D6-B019-6A64F5B78ACF}">
      <dsp:nvSpPr>
        <dsp:cNvPr id="0" name=""/>
        <dsp:cNvSpPr/>
      </dsp:nvSpPr>
      <dsp:spPr>
        <a:xfrm>
          <a:off x="2606051" y="1191"/>
          <a:ext cx="2268196" cy="11340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b="1" kern="1200" dirty="0" smtClean="0">
              <a:latin typeface="Times New Roman" pitchFamily="18" charset="0"/>
              <a:cs typeface="Times New Roman" pitchFamily="18" charset="0"/>
            </a:rPr>
            <a:t>EFOP 3.2.13-17. Módszertan (köznevelés)</a:t>
          </a:r>
          <a:endParaRPr lang="hu-HU" sz="2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39268" y="34408"/>
        <a:ext cx="2201762" cy="1067664"/>
      </dsp:txXfrm>
    </dsp:sp>
    <dsp:sp modelId="{78F86F41-83C5-4B53-85E1-D9EB647B6E07}">
      <dsp:nvSpPr>
        <dsp:cNvPr id="0" name=""/>
        <dsp:cNvSpPr/>
      </dsp:nvSpPr>
      <dsp:spPr>
        <a:xfrm rot="3600000">
          <a:off x="4085649" y="1991488"/>
          <a:ext cx="1181595" cy="39693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700" kern="1200"/>
        </a:p>
      </dsp:txBody>
      <dsp:txXfrm>
        <a:off x="4204729" y="2070875"/>
        <a:ext cx="943435" cy="238160"/>
      </dsp:txXfrm>
    </dsp:sp>
    <dsp:sp modelId="{9D790FC3-32D9-4039-B5A5-26B71B541034}">
      <dsp:nvSpPr>
        <dsp:cNvPr id="0" name=""/>
        <dsp:cNvSpPr/>
      </dsp:nvSpPr>
      <dsp:spPr>
        <a:xfrm>
          <a:off x="4478647" y="3244622"/>
          <a:ext cx="2268196" cy="11340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b="1" kern="1200" dirty="0" smtClean="0">
              <a:latin typeface="Times New Roman" pitchFamily="18" charset="0"/>
              <a:cs typeface="Times New Roman" pitchFamily="18" charset="0"/>
            </a:rPr>
            <a:t>EFOP 3.4.4-16. felsőoktatás</a:t>
          </a:r>
          <a:endParaRPr lang="hu-HU" sz="2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11864" y="3277839"/>
        <a:ext cx="2201762" cy="1067664"/>
      </dsp:txXfrm>
    </dsp:sp>
    <dsp:sp modelId="{09A24A0F-8F96-4512-B048-3FF13DB6A750}">
      <dsp:nvSpPr>
        <dsp:cNvPr id="0" name=""/>
        <dsp:cNvSpPr/>
      </dsp:nvSpPr>
      <dsp:spPr>
        <a:xfrm rot="10800000">
          <a:off x="3149352" y="3613204"/>
          <a:ext cx="1181595" cy="39693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700" kern="1200"/>
        </a:p>
      </dsp:txBody>
      <dsp:txXfrm rot="10800000">
        <a:off x="3268432" y="3692591"/>
        <a:ext cx="943435" cy="238160"/>
      </dsp:txXfrm>
    </dsp:sp>
    <dsp:sp modelId="{FFE25AFE-3675-43CA-BE20-096DFCB367AA}">
      <dsp:nvSpPr>
        <dsp:cNvPr id="0" name=""/>
        <dsp:cNvSpPr/>
      </dsp:nvSpPr>
      <dsp:spPr>
        <a:xfrm>
          <a:off x="733456" y="3244622"/>
          <a:ext cx="2268196" cy="11340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b="1" kern="1200" dirty="0" smtClean="0">
              <a:latin typeface="Times New Roman" pitchFamily="18" charset="0"/>
              <a:cs typeface="Times New Roman" pitchFamily="18" charset="0"/>
            </a:rPr>
            <a:t>EFOP 3.2.5-17. köznevelés</a:t>
          </a:r>
          <a:endParaRPr lang="hu-HU" sz="2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766673" y="3277839"/>
        <a:ext cx="2201762" cy="1067664"/>
      </dsp:txXfrm>
    </dsp:sp>
    <dsp:sp modelId="{35283974-85AB-4A3B-AB36-61BDF510E7DB}">
      <dsp:nvSpPr>
        <dsp:cNvPr id="0" name=""/>
        <dsp:cNvSpPr/>
      </dsp:nvSpPr>
      <dsp:spPr>
        <a:xfrm rot="18000000">
          <a:off x="2213054" y="1991488"/>
          <a:ext cx="1181595" cy="39693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700" kern="1200"/>
        </a:p>
      </dsp:txBody>
      <dsp:txXfrm>
        <a:off x="2332134" y="2070875"/>
        <a:ext cx="943435" cy="238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2FC489-8CAA-415E-95BB-03F32FDAD7AA}">
      <dsp:nvSpPr>
        <dsp:cNvPr id="0" name=""/>
        <dsp:cNvSpPr/>
      </dsp:nvSpPr>
      <dsp:spPr>
        <a:xfrm>
          <a:off x="0" y="402000"/>
          <a:ext cx="7776864" cy="604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68977D-6D4F-45DE-B88E-B1408F11E05E}">
      <dsp:nvSpPr>
        <dsp:cNvPr id="0" name=""/>
        <dsp:cNvSpPr/>
      </dsp:nvSpPr>
      <dsp:spPr>
        <a:xfrm>
          <a:off x="388843" y="47760"/>
          <a:ext cx="5443804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63" tIns="0" rIns="20576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i="0" kern="1200" dirty="0" smtClean="0">
              <a:latin typeface="Times New Roman" pitchFamily="18" charset="0"/>
              <a:cs typeface="Times New Roman" pitchFamily="18" charset="0"/>
            </a:rPr>
            <a:t>A program hatása az első helyen  MTMI felsőoktatási felvételi jelentkezési arányra</a:t>
          </a:r>
          <a:endParaRPr lang="hu-H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3428" y="82345"/>
        <a:ext cx="5374634" cy="639310"/>
      </dsp:txXfrm>
    </dsp:sp>
    <dsp:sp modelId="{5CD8F29F-418A-4C8B-8FD4-BC2D5F4237FD}">
      <dsp:nvSpPr>
        <dsp:cNvPr id="0" name=""/>
        <dsp:cNvSpPr/>
      </dsp:nvSpPr>
      <dsp:spPr>
        <a:xfrm>
          <a:off x="0" y="1490640"/>
          <a:ext cx="7776864" cy="604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6AD4CC-68B6-4050-AEC5-C7DDB3526204}">
      <dsp:nvSpPr>
        <dsp:cNvPr id="0" name=""/>
        <dsp:cNvSpPr/>
      </dsp:nvSpPr>
      <dsp:spPr>
        <a:xfrm>
          <a:off x="388843" y="1136400"/>
          <a:ext cx="5443804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63" tIns="0" rIns="20576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>
              <a:latin typeface="Times New Roman" pitchFamily="18" charset="0"/>
              <a:cs typeface="Times New Roman" pitchFamily="18" charset="0"/>
            </a:rPr>
            <a:t>A vizsgált csoport profiljának megalkotása KÖZÖSEN</a:t>
          </a:r>
          <a:endParaRPr lang="hu-H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3428" y="1170985"/>
        <a:ext cx="5374634" cy="639310"/>
      </dsp:txXfrm>
    </dsp:sp>
    <dsp:sp modelId="{6B363B2D-EBB7-4ED4-B493-9D3C2EEAAB51}">
      <dsp:nvSpPr>
        <dsp:cNvPr id="0" name=""/>
        <dsp:cNvSpPr/>
      </dsp:nvSpPr>
      <dsp:spPr>
        <a:xfrm>
          <a:off x="0" y="2579280"/>
          <a:ext cx="7776864" cy="604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10FB93-D7BA-4716-BDCF-451021E1D229}">
      <dsp:nvSpPr>
        <dsp:cNvPr id="0" name=""/>
        <dsp:cNvSpPr/>
      </dsp:nvSpPr>
      <dsp:spPr>
        <a:xfrm>
          <a:off x="527286" y="2225040"/>
          <a:ext cx="5443804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63" tIns="0" rIns="20576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>
              <a:latin typeface="Times New Roman" pitchFamily="18" charset="0"/>
              <a:cs typeface="Times New Roman" pitchFamily="18" charset="0"/>
            </a:rPr>
            <a:t>Pontos, részletes adat gyűjtése</a:t>
          </a:r>
          <a:endParaRPr lang="hu-H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61871" y="2259625"/>
        <a:ext cx="5374634" cy="639310"/>
      </dsp:txXfrm>
    </dsp:sp>
    <dsp:sp modelId="{9B688F08-1333-4413-879C-5E19309A2083}">
      <dsp:nvSpPr>
        <dsp:cNvPr id="0" name=""/>
        <dsp:cNvSpPr/>
      </dsp:nvSpPr>
      <dsp:spPr>
        <a:xfrm>
          <a:off x="0" y="3667919"/>
          <a:ext cx="7776864" cy="604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15915F-6A8B-4C00-9083-9E6DDA0D4FCC}">
      <dsp:nvSpPr>
        <dsp:cNvPr id="0" name=""/>
        <dsp:cNvSpPr/>
      </dsp:nvSpPr>
      <dsp:spPr>
        <a:xfrm>
          <a:off x="388843" y="3313680"/>
          <a:ext cx="5443804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63" tIns="0" rIns="20576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>
              <a:latin typeface="Times New Roman" pitchFamily="18" charset="0"/>
              <a:cs typeface="Times New Roman" pitchFamily="18" charset="0"/>
            </a:rPr>
            <a:t>Lehetséges kontrollcsoportok</a:t>
          </a:r>
          <a:endParaRPr lang="hu-H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3428" y="3348265"/>
        <a:ext cx="5374634" cy="6393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2972F7-5176-45B5-9BE9-403E281A4650}">
      <dsp:nvSpPr>
        <dsp:cNvPr id="0" name=""/>
        <dsp:cNvSpPr/>
      </dsp:nvSpPr>
      <dsp:spPr>
        <a:xfrm>
          <a:off x="992" y="0"/>
          <a:ext cx="2579829" cy="445251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800" b="1" kern="1200" dirty="0" smtClean="0">
              <a:latin typeface="Times New Roman" pitchFamily="18" charset="0"/>
              <a:cs typeface="Times New Roman" pitchFamily="18" charset="0"/>
            </a:rPr>
            <a:t>középiskolák</a:t>
          </a:r>
          <a:endParaRPr lang="hu-HU" sz="2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992" y="0"/>
        <a:ext cx="2579829" cy="1335754"/>
      </dsp:txXfrm>
    </dsp:sp>
    <dsp:sp modelId="{5CCE06C8-0AE9-4BFB-8AD2-F9E6A68BB1B1}">
      <dsp:nvSpPr>
        <dsp:cNvPr id="0" name=""/>
        <dsp:cNvSpPr/>
      </dsp:nvSpPr>
      <dsp:spPr>
        <a:xfrm>
          <a:off x="258975" y="1336134"/>
          <a:ext cx="2063863" cy="8747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>
              <a:latin typeface="Times New Roman" pitchFamily="18" charset="0"/>
              <a:cs typeface="Times New Roman" pitchFamily="18" charset="0"/>
            </a:rPr>
            <a:t>a bevonás módszertana</a:t>
          </a:r>
          <a:endParaRPr lang="hu-HU" sz="12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050" kern="1200" dirty="0" smtClean="0">
              <a:latin typeface="Times New Roman" pitchFamily="18" charset="0"/>
              <a:cs typeface="Times New Roman" pitchFamily="18" charset="0"/>
            </a:rPr>
            <a:t>hány köznevelési intézmény?</a:t>
          </a:r>
          <a:endParaRPr lang="hu-HU" sz="105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050" kern="1200" dirty="0" smtClean="0">
              <a:latin typeface="Times New Roman" pitchFamily="18" charset="0"/>
              <a:cs typeface="Times New Roman" pitchFamily="18" charset="0"/>
            </a:rPr>
            <a:t>milyen formában bevonva?</a:t>
          </a:r>
          <a:endParaRPr lang="hu-HU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4595" y="1361754"/>
        <a:ext cx="2012623" cy="823500"/>
      </dsp:txXfrm>
    </dsp:sp>
    <dsp:sp modelId="{B3CDA3CE-E61F-4E03-9C7D-697FA6B5CB22}">
      <dsp:nvSpPr>
        <dsp:cNvPr id="0" name=""/>
        <dsp:cNvSpPr/>
      </dsp:nvSpPr>
      <dsp:spPr>
        <a:xfrm>
          <a:off x="258975" y="2345451"/>
          <a:ext cx="2063863" cy="8747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>
              <a:latin typeface="Times New Roman" pitchFamily="18" charset="0"/>
              <a:cs typeface="Times New Roman" pitchFamily="18" charset="0"/>
            </a:rPr>
            <a:t>földrajzi jellemzői</a:t>
          </a:r>
          <a:endParaRPr lang="hu-HU" sz="12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000" kern="1200" dirty="0" smtClean="0">
              <a:latin typeface="Times New Roman" pitchFamily="18" charset="0"/>
              <a:cs typeface="Times New Roman" pitchFamily="18" charset="0"/>
            </a:rPr>
            <a:t>régió, járás, település</a:t>
          </a:r>
          <a:endParaRPr lang="hu-HU" sz="10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000" kern="1200" dirty="0" smtClean="0">
              <a:latin typeface="Times New Roman" pitchFamily="18" charset="0"/>
              <a:cs typeface="Times New Roman" pitchFamily="18" charset="0"/>
            </a:rPr>
            <a:t>egyéb jellemzők </a:t>
          </a:r>
          <a:r>
            <a:rPr lang="hu-HU" sz="1000" b="0" kern="1200" dirty="0" smtClean="0">
              <a:latin typeface="Times New Roman" pitchFamily="18" charset="0"/>
              <a:cs typeface="Times New Roman" pitchFamily="18" charset="0"/>
            </a:rPr>
            <a:t>(290/2014. (XI. 26.) Korm. rendelet a kedvezményezett járások besorolásáról)</a:t>
          </a:r>
          <a:endParaRPr lang="hu-HU" sz="10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4595" y="2371071"/>
        <a:ext cx="2012623" cy="823500"/>
      </dsp:txXfrm>
    </dsp:sp>
    <dsp:sp modelId="{6B37A07C-20DA-4284-868E-CCB6DF23D6F3}">
      <dsp:nvSpPr>
        <dsp:cNvPr id="0" name=""/>
        <dsp:cNvSpPr/>
      </dsp:nvSpPr>
      <dsp:spPr>
        <a:xfrm>
          <a:off x="258975" y="3354767"/>
          <a:ext cx="2063863" cy="8747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>
              <a:latin typeface="Times New Roman" pitchFamily="18" charset="0"/>
              <a:cs typeface="Times New Roman" pitchFamily="18" charset="0"/>
            </a:rPr>
            <a:t>típusai</a:t>
          </a:r>
          <a:endParaRPr lang="hu-HU" sz="12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050" kern="1200" dirty="0" smtClean="0">
              <a:latin typeface="Times New Roman" pitchFamily="18" charset="0"/>
              <a:cs typeface="Times New Roman" pitchFamily="18" charset="0"/>
            </a:rPr>
            <a:t>fenntartó szerint</a:t>
          </a:r>
          <a:endParaRPr lang="hu-HU" sz="105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050" kern="1200" dirty="0" smtClean="0">
              <a:latin typeface="Times New Roman" pitchFamily="18" charset="0"/>
              <a:cs typeface="Times New Roman" pitchFamily="18" charset="0"/>
            </a:rPr>
            <a:t>besorolás szerint</a:t>
          </a:r>
          <a:endParaRPr lang="hu-HU" sz="105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050" kern="1200" dirty="0" smtClean="0">
              <a:latin typeface="Times New Roman" pitchFamily="18" charset="0"/>
              <a:cs typeface="Times New Roman" pitchFamily="18" charset="0"/>
            </a:rPr>
            <a:t>specializáció szerint</a:t>
          </a:r>
          <a:endParaRPr lang="hu-HU" sz="105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050" kern="1200" dirty="0" smtClean="0">
              <a:latin typeface="Times New Roman" pitchFamily="18" charset="0"/>
              <a:cs typeface="Times New Roman" pitchFamily="18" charset="0"/>
            </a:rPr>
            <a:t>mérések alapján</a:t>
          </a:r>
          <a:endParaRPr lang="hu-HU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4595" y="3380387"/>
        <a:ext cx="2012623" cy="823500"/>
      </dsp:txXfrm>
    </dsp:sp>
    <dsp:sp modelId="{9C7765EF-9F85-44BD-9781-B820085A2A56}">
      <dsp:nvSpPr>
        <dsp:cNvPr id="0" name=""/>
        <dsp:cNvSpPr/>
      </dsp:nvSpPr>
      <dsp:spPr>
        <a:xfrm>
          <a:off x="2774308" y="0"/>
          <a:ext cx="2579829" cy="445251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800" b="1" kern="1200" dirty="0" smtClean="0">
              <a:latin typeface="Times New Roman" pitchFamily="18" charset="0"/>
              <a:cs typeface="Times New Roman" pitchFamily="18" charset="0"/>
            </a:rPr>
            <a:t>MTMI pályaorientáció</a:t>
          </a:r>
          <a:endParaRPr lang="hu-HU" sz="2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74308" y="0"/>
        <a:ext cx="2579829" cy="1335754"/>
      </dsp:txXfrm>
    </dsp:sp>
    <dsp:sp modelId="{17AE0406-49C2-4488-B902-D6A595715763}">
      <dsp:nvSpPr>
        <dsp:cNvPr id="0" name=""/>
        <dsp:cNvSpPr/>
      </dsp:nvSpPr>
      <dsp:spPr>
        <a:xfrm>
          <a:off x="3032291" y="1335754"/>
          <a:ext cx="2063863" cy="289413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900" b="1" kern="1200" dirty="0" smtClean="0">
              <a:latin typeface="Times New Roman" pitchFamily="18" charset="0"/>
              <a:cs typeface="Times New Roman" pitchFamily="18" charset="0"/>
            </a:rPr>
            <a:t>pályaorientációs tevékenységek</a:t>
          </a:r>
          <a:endParaRPr lang="hu-HU" sz="1900" b="1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500" b="0" kern="1200" dirty="0" smtClean="0">
              <a:latin typeface="Times New Roman" pitchFamily="18" charset="0"/>
              <a:cs typeface="Times New Roman" pitchFamily="18" charset="0"/>
            </a:rPr>
            <a:t>tevékenységek típusa, köre – lista, tartalom</a:t>
          </a:r>
          <a:endParaRPr lang="hu-HU" sz="1500" b="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500" b="0" kern="1200" dirty="0" smtClean="0">
              <a:latin typeface="Times New Roman" pitchFamily="18" charset="0"/>
              <a:cs typeface="Times New Roman" pitchFamily="18" charset="0"/>
            </a:rPr>
            <a:t>gyakorisága</a:t>
          </a:r>
          <a:endParaRPr lang="hu-HU" sz="1500" b="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500" b="0" kern="1200" dirty="0" smtClean="0">
              <a:latin typeface="Times New Roman" pitchFamily="18" charset="0"/>
              <a:cs typeface="Times New Roman" pitchFamily="18" charset="0"/>
            </a:rPr>
            <a:t>bevont tanulók köre (nagysága, kötelezően vagy bizonyos tanulók)</a:t>
          </a:r>
          <a:endParaRPr lang="hu-HU" sz="1500" b="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500" b="0" kern="1200" dirty="0" smtClean="0">
              <a:latin typeface="Times New Roman" pitchFamily="18" charset="0"/>
              <a:cs typeface="Times New Roman" pitchFamily="18" charset="0"/>
            </a:rPr>
            <a:t>tanulók bevonásának módszertana (hogyan, milyen gyakran?)</a:t>
          </a:r>
          <a:endParaRPr lang="hu-HU" sz="15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92739" y="1396202"/>
        <a:ext cx="1942967" cy="2773238"/>
      </dsp:txXfrm>
    </dsp:sp>
    <dsp:sp modelId="{1500B1DE-E811-4B6C-99A9-8EF17608EA64}">
      <dsp:nvSpPr>
        <dsp:cNvPr id="0" name=""/>
        <dsp:cNvSpPr/>
      </dsp:nvSpPr>
      <dsp:spPr>
        <a:xfrm>
          <a:off x="5547624" y="0"/>
          <a:ext cx="2579829" cy="445251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800" b="1" kern="1200" dirty="0" smtClean="0">
              <a:latin typeface="Times New Roman" pitchFamily="18" charset="0"/>
              <a:cs typeface="Times New Roman" pitchFamily="18" charset="0"/>
            </a:rPr>
            <a:t>piaci szereplő (vállalat/cég)</a:t>
          </a:r>
          <a:endParaRPr lang="hu-HU" sz="2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47624" y="0"/>
        <a:ext cx="2579829" cy="1335754"/>
      </dsp:txXfrm>
    </dsp:sp>
    <dsp:sp modelId="{427DB42E-1D3F-4F66-9FCA-65FBC90D2233}">
      <dsp:nvSpPr>
        <dsp:cNvPr id="0" name=""/>
        <dsp:cNvSpPr/>
      </dsp:nvSpPr>
      <dsp:spPr>
        <a:xfrm>
          <a:off x="5805607" y="1335863"/>
          <a:ext cx="2063863" cy="64863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0" kern="1200" dirty="0" smtClean="0">
              <a:latin typeface="Times New Roman" pitchFamily="18" charset="0"/>
              <a:cs typeface="Times New Roman" pitchFamily="18" charset="0"/>
            </a:rPr>
            <a:t>tevékenységi körük</a:t>
          </a:r>
          <a:endParaRPr lang="hu-HU" sz="16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824605" y="1354861"/>
        <a:ext cx="2025867" cy="610640"/>
      </dsp:txXfrm>
    </dsp:sp>
    <dsp:sp modelId="{C8BE41A3-3CD4-485C-95BC-343EF8A7D603}">
      <dsp:nvSpPr>
        <dsp:cNvPr id="0" name=""/>
        <dsp:cNvSpPr/>
      </dsp:nvSpPr>
      <dsp:spPr>
        <a:xfrm>
          <a:off x="5805607" y="2084290"/>
          <a:ext cx="2063863" cy="64863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0" kern="1200" dirty="0" smtClean="0">
              <a:latin typeface="Times New Roman" pitchFamily="18" charset="0"/>
              <a:cs typeface="Times New Roman" pitchFamily="18" charset="0"/>
            </a:rPr>
            <a:t>projektben szerepük</a:t>
          </a:r>
          <a:endParaRPr lang="hu-HU" sz="16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824605" y="2103288"/>
        <a:ext cx="2025867" cy="610640"/>
      </dsp:txXfrm>
    </dsp:sp>
    <dsp:sp modelId="{A0362B84-221F-4ADE-A8E1-E00C7449532A}">
      <dsp:nvSpPr>
        <dsp:cNvPr id="0" name=""/>
        <dsp:cNvSpPr/>
      </dsp:nvSpPr>
      <dsp:spPr>
        <a:xfrm>
          <a:off x="5805607" y="2832717"/>
          <a:ext cx="2063863" cy="64863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0" kern="1200" dirty="0" smtClean="0">
              <a:latin typeface="Times New Roman" pitchFamily="18" charset="0"/>
              <a:cs typeface="Times New Roman" pitchFamily="18" charset="0"/>
            </a:rPr>
            <a:t>kiválasztási módszertanuk</a:t>
          </a:r>
          <a:endParaRPr lang="hu-HU" sz="16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824605" y="2851715"/>
        <a:ext cx="2025867" cy="610640"/>
      </dsp:txXfrm>
    </dsp:sp>
    <dsp:sp modelId="{F9C2FA83-DE05-445C-B6B7-BDD20B31A221}">
      <dsp:nvSpPr>
        <dsp:cNvPr id="0" name=""/>
        <dsp:cNvSpPr/>
      </dsp:nvSpPr>
      <dsp:spPr>
        <a:xfrm>
          <a:off x="5805607" y="3581143"/>
          <a:ext cx="2063863" cy="64863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0" kern="1200" dirty="0" smtClean="0">
              <a:latin typeface="Times New Roman" pitchFamily="18" charset="0"/>
              <a:cs typeface="Times New Roman" pitchFamily="18" charset="0"/>
            </a:rPr>
            <a:t>együttműködések kerete</a:t>
          </a:r>
          <a:endParaRPr lang="hu-HU" sz="16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824605" y="3600141"/>
        <a:ext cx="2025867" cy="6106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2E2980-4D4A-4793-B7BA-8D7A9194FF8C}">
      <dsp:nvSpPr>
        <dsp:cNvPr id="0" name=""/>
        <dsp:cNvSpPr/>
      </dsp:nvSpPr>
      <dsp:spPr>
        <a:xfrm rot="5400000">
          <a:off x="-169791" y="174430"/>
          <a:ext cx="1131945" cy="79236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>
              <a:latin typeface="Times New Roman" pitchFamily="18" charset="0"/>
              <a:cs typeface="Times New Roman" pitchFamily="18" charset="0"/>
            </a:rPr>
            <a:t>2018. nov. 16.</a:t>
          </a:r>
          <a:endParaRPr lang="hu-HU" sz="1200" b="1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" y="400819"/>
        <a:ext cx="792361" cy="339584"/>
      </dsp:txXfrm>
    </dsp:sp>
    <dsp:sp modelId="{127DD9A2-7759-461B-853D-AF89AD475272}">
      <dsp:nvSpPr>
        <dsp:cNvPr id="0" name=""/>
        <dsp:cNvSpPr/>
      </dsp:nvSpPr>
      <dsp:spPr>
        <a:xfrm rot="5400000">
          <a:off x="3768448" y="-2971448"/>
          <a:ext cx="735764" cy="6687938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smtClean="0">
              <a:latin typeface="Times New Roman" pitchFamily="18" charset="0"/>
              <a:cs typeface="Times New Roman" pitchFamily="18" charset="0"/>
            </a:rPr>
            <a:t>adattábla véglegesítése</a:t>
          </a:r>
          <a:endParaRPr lang="hu-HU" sz="22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smtClean="0">
              <a:latin typeface="Times New Roman" pitchFamily="18" charset="0"/>
              <a:cs typeface="Times New Roman" pitchFamily="18" charset="0"/>
            </a:rPr>
            <a:t>előzetesen megküldése a CRIE számára</a:t>
          </a:r>
          <a:endParaRPr lang="hu-H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792362" y="40555"/>
        <a:ext cx="6652021" cy="663930"/>
      </dsp:txXfrm>
    </dsp:sp>
    <dsp:sp modelId="{0FD1CD5A-DDC5-458A-A709-66E1DAEC24D1}">
      <dsp:nvSpPr>
        <dsp:cNvPr id="0" name=""/>
        <dsp:cNvSpPr/>
      </dsp:nvSpPr>
      <dsp:spPr>
        <a:xfrm rot="5400000">
          <a:off x="-169791" y="1158214"/>
          <a:ext cx="1131945" cy="79236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2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>
              <a:latin typeface="Times New Roman" pitchFamily="18" charset="0"/>
              <a:cs typeface="Times New Roman" pitchFamily="18" charset="0"/>
            </a:rPr>
            <a:t>2018. december 7.</a:t>
          </a:r>
          <a:endParaRPr lang="hu-HU" sz="1200" b="1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" y="1384603"/>
        <a:ext cx="792361" cy="339584"/>
      </dsp:txXfrm>
    </dsp:sp>
    <dsp:sp modelId="{E0D05074-B3EB-4B15-8610-1187EEF2B61A}">
      <dsp:nvSpPr>
        <dsp:cNvPr id="0" name=""/>
        <dsp:cNvSpPr/>
      </dsp:nvSpPr>
      <dsp:spPr>
        <a:xfrm rot="5400000">
          <a:off x="3768255" y="-1987470"/>
          <a:ext cx="736151" cy="6687938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smtClean="0">
              <a:latin typeface="Times New Roman" pitchFamily="18" charset="0"/>
              <a:cs typeface="Times New Roman" pitchFamily="18" charset="0"/>
            </a:rPr>
            <a:t>adattábla megküldése a kedvezményezettek részére</a:t>
          </a:r>
          <a:endParaRPr lang="hu-H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792362" y="1024359"/>
        <a:ext cx="6652002" cy="664279"/>
      </dsp:txXfrm>
    </dsp:sp>
    <dsp:sp modelId="{7FFBAE36-26DC-4842-B3C7-AAC62519E028}">
      <dsp:nvSpPr>
        <dsp:cNvPr id="0" name=""/>
        <dsp:cNvSpPr/>
      </dsp:nvSpPr>
      <dsp:spPr>
        <a:xfrm rot="5400000">
          <a:off x="-169791" y="2141998"/>
          <a:ext cx="1131945" cy="79236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2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>
              <a:latin typeface="Times New Roman" pitchFamily="18" charset="0"/>
              <a:cs typeface="Times New Roman" pitchFamily="18" charset="0"/>
            </a:rPr>
            <a:t>2019. január közepe</a:t>
          </a:r>
          <a:endParaRPr lang="hu-HU" sz="1200" b="1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" y="2368387"/>
        <a:ext cx="792361" cy="339584"/>
      </dsp:txXfrm>
    </dsp:sp>
    <dsp:sp modelId="{3C10F9C6-08CB-48D3-9F51-98C4FE7655BF}">
      <dsp:nvSpPr>
        <dsp:cNvPr id="0" name=""/>
        <dsp:cNvSpPr/>
      </dsp:nvSpPr>
      <dsp:spPr>
        <a:xfrm rot="5400000">
          <a:off x="3768448" y="-1003879"/>
          <a:ext cx="735764" cy="6687938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smtClean="0">
              <a:latin typeface="Times New Roman" pitchFamily="18" charset="0"/>
              <a:cs typeface="Times New Roman" pitchFamily="18" charset="0"/>
            </a:rPr>
            <a:t>kitöltött adattábla visszaküldése FOKTSTRAT-nak</a:t>
          </a:r>
          <a:endParaRPr lang="hu-H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792362" y="2008124"/>
        <a:ext cx="6652021" cy="663930"/>
      </dsp:txXfrm>
    </dsp:sp>
    <dsp:sp modelId="{6E6E6A48-150A-41E2-9679-DC0D5A38009F}">
      <dsp:nvSpPr>
        <dsp:cNvPr id="0" name=""/>
        <dsp:cNvSpPr/>
      </dsp:nvSpPr>
      <dsp:spPr>
        <a:xfrm rot="5400000">
          <a:off x="-169791" y="3125782"/>
          <a:ext cx="1131945" cy="79236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>
              <a:latin typeface="Times New Roman" pitchFamily="18" charset="0"/>
              <a:cs typeface="Times New Roman" pitchFamily="18" charset="0"/>
            </a:rPr>
            <a:t>2019. március </a:t>
          </a:r>
          <a:endParaRPr lang="hu-HU" sz="1200" b="1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" y="3352171"/>
        <a:ext cx="792361" cy="339584"/>
      </dsp:txXfrm>
    </dsp:sp>
    <dsp:sp modelId="{1C25F81A-8EA4-4129-B62F-7D48F203BDC6}">
      <dsp:nvSpPr>
        <dsp:cNvPr id="0" name=""/>
        <dsp:cNvSpPr/>
      </dsp:nvSpPr>
      <dsp:spPr>
        <a:xfrm rot="5400000">
          <a:off x="3768448" y="-20095"/>
          <a:ext cx="735764" cy="6687938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smtClean="0">
              <a:latin typeface="Times New Roman" pitchFamily="18" charset="0"/>
              <a:cs typeface="Times New Roman" pitchFamily="18" charset="0"/>
            </a:rPr>
            <a:t>pályázat beadásának előkészítése a CRIE-vel</a:t>
          </a:r>
          <a:endParaRPr lang="hu-H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792362" y="2991908"/>
        <a:ext cx="6652021" cy="663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CFC645-EEA6-4DD7-B028-C540C6A7A9A6}" type="datetimeFigureOut">
              <a:rPr lang="hu-HU"/>
              <a:pPr>
                <a:defRPr/>
              </a:pPr>
              <a:t>2018. 11. 12.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9672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9672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CBF16B5-A69D-4C26-8918-475D31CCBF2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698478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31F981-AFB7-4D5F-BA47-87C66F2F57A3}" type="datetimeFigureOut">
              <a:rPr lang="hu-HU"/>
              <a:pPr>
                <a:defRPr/>
              </a:pPr>
              <a:t>2018. 11. 12.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2" y="4715631"/>
            <a:ext cx="5438775" cy="4467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hu-HU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672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672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F08EAC5-FA94-4EC5-9122-7D9569EACCE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18538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08EAC5-FA94-4EC5-9122-7D9569EACCEF}" type="slidenum">
              <a:rPr lang="hu-HU" smtClean="0"/>
              <a:pPr>
                <a:defRPr/>
              </a:pPr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5699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hu-HU" dirty="0" smtClean="0"/>
              <a:t>D4C-READY:</a:t>
            </a:r>
            <a:r>
              <a:rPr lang="hu-HU" baseline="0" dirty="0" smtClean="0"/>
              <a:t> az Irányító Hatóságokat felkérik, hogy adjanak megfelelő tájékoztatást a Hatásvizsgálati Kutatóközpontnak (CRIE) egyes </a:t>
            </a:r>
            <a:r>
              <a:rPr lang="hu-HU" baseline="0" dirty="0" err="1" smtClean="0"/>
              <a:t>ESZA-beavatkozások</a:t>
            </a:r>
            <a:r>
              <a:rPr lang="hu-HU" baseline="0" dirty="0" smtClean="0"/>
              <a:t> tényellentétes hatásvizsgálatához.</a:t>
            </a:r>
          </a:p>
          <a:p>
            <a:endParaRPr lang="hu-HU" baseline="0" dirty="0" smtClean="0"/>
          </a:p>
          <a:p>
            <a:r>
              <a:rPr lang="hu-HU" baseline="0" dirty="0" smtClean="0"/>
              <a:t>D4C-FUTURE: az Irányító Hatóságokat – a CRIE vezetésével – felkészítik az adatgyűjtésre, adat-összekapcsolásra, hogy a következő évtől alkalmazható legyen a tényellentétes hatásvizsgálat.</a:t>
            </a:r>
          </a:p>
          <a:p>
            <a:r>
              <a:rPr lang="hu-HU" baseline="0" dirty="0" smtClean="0"/>
              <a:t> </a:t>
            </a: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2FD0D1-9B44-4BA0-8FBD-8D535462445C}" type="slidenum">
              <a:rPr lang="hu-H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060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Magyarország:</a:t>
            </a:r>
          </a:p>
          <a:p>
            <a:r>
              <a:rPr lang="hu-HU" dirty="0" err="1" smtClean="0"/>
              <a:t>Ready</a:t>
            </a:r>
            <a:r>
              <a:rPr lang="hu-HU" dirty="0" smtClean="0"/>
              <a:t>: Ifjúsági Garancia Program</a:t>
            </a:r>
          </a:p>
          <a:p>
            <a:r>
              <a:rPr lang="hu-HU" dirty="0" err="1" smtClean="0"/>
              <a:t>Future</a:t>
            </a:r>
            <a:r>
              <a:rPr lang="hu-HU" dirty="0" smtClean="0"/>
              <a:t>:</a:t>
            </a:r>
            <a:r>
              <a:rPr lang="hu-HU" baseline="0" dirty="0" smtClean="0"/>
              <a:t> a korai iskolaelhagyás megelőzését célzó intézményi tevékenységek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08EAC5-FA94-4EC5-9122-7D9569EACCEF}" type="slidenum">
              <a:rPr lang="hu-HU" smtClean="0"/>
              <a:pPr>
                <a:defRPr/>
              </a:pPr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8622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08EAC5-FA94-4EC5-9122-7D9569EACCEF}" type="slidenum">
              <a:rPr lang="hu-HU" smtClean="0"/>
              <a:pPr>
                <a:defRPr/>
              </a:pPr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1065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08EAC5-FA94-4EC5-9122-7D9569EACCEF}" type="slidenum">
              <a:rPr lang="hu-HU" smtClean="0"/>
              <a:pPr>
                <a:defRPr/>
              </a:pPr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3236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08EAC5-FA94-4EC5-9122-7D9569EACCEF}" type="slidenum">
              <a:rPr lang="hu-HU" smtClean="0"/>
              <a:pPr>
                <a:defRPr/>
              </a:pPr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0207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l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78759"/>
            <a:ext cx="7772400" cy="1470025"/>
          </a:xfrm>
        </p:spPr>
        <p:txBody>
          <a:bodyPr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86322"/>
            <a:ext cx="6400800" cy="1357298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E995D-2059-4704-BDEF-2CE308328754}" type="datetimeFigureOut">
              <a:rPr lang="hu-HU"/>
              <a:pPr>
                <a:defRPr/>
              </a:pPr>
              <a:t>2018. 11. 12.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40525" y="6089650"/>
            <a:ext cx="2133600" cy="365125"/>
          </a:xfr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8479E8F8-720A-416B-B518-E553237436CE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2287C-43F9-48A2-8387-0C544AC3EC42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715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36099-93D8-4ACE-9150-0096614BAA29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283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09561-5D9B-4AFC-A1C2-D8D7DA65FD74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977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2287C-43F9-48A2-8387-0C544AC3EC42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3716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36099-93D8-4ACE-9150-0096614BAA29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9749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09561-5D9B-4AFC-A1C2-D8D7DA65FD74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123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2287C-43F9-48A2-8387-0C544AC3EC42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5273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36099-93D8-4ACE-9150-0096614BAA29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071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09561-5D9B-4AFC-A1C2-D8D7DA65FD74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9362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2287C-43F9-48A2-8387-0C544AC3EC42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127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36099-93D8-4ACE-9150-0096614BAA29}" type="datetimeFigureOut">
              <a:rPr lang="hu-HU"/>
              <a:pPr>
                <a:defRPr/>
              </a:pPr>
              <a:t>2018. 11. 12.</a:t>
            </a:fld>
            <a:endParaRPr lang="hu-H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36099-93D8-4ACE-9150-0096614BAA29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888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09561-5D9B-4AFC-A1C2-D8D7DA65FD74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9789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2287C-43F9-48A2-8387-0C544AC3EC42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726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09561-5D9B-4AFC-A1C2-D8D7DA65FD74}" type="datetimeFigureOut">
              <a:rPr lang="hu-HU"/>
              <a:pPr>
                <a:defRPr/>
              </a:pPr>
              <a:t>2018. 11. 12.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2287C-43F9-48A2-8387-0C544AC3EC42}" type="datetimeFigureOut">
              <a:rPr lang="hu-HU"/>
              <a:pPr>
                <a:defRPr/>
              </a:pPr>
              <a:t>2018. 11. 12.</a:t>
            </a:fld>
            <a:endParaRPr lang="hu-H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AD376-08B7-4C17-85D1-F4F32589CC3C}" type="datetimeFigureOut">
              <a:rPr lang="hu-HU"/>
              <a:pPr>
                <a:defRPr/>
              </a:pPr>
              <a:t>2018. 11. 12.</a:t>
            </a:fld>
            <a:endParaRPr lang="hu-H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F0DA5-C898-496D-9FA3-55DAB3841E0C}" type="datetimeFigureOut">
              <a:rPr lang="hu-HU"/>
              <a:pPr>
                <a:defRPr/>
              </a:pPr>
              <a:t>2018. 11. 12.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DB2EC-83C9-4DCF-B61F-E6A6449D3666}" type="datetimeFigureOut">
              <a:rPr lang="hu-HU"/>
              <a:pPr>
                <a:defRPr/>
              </a:pPr>
              <a:t>2018. 11. 12.</a:t>
            </a:fld>
            <a:endParaRPr lang="hu-H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36099-93D8-4ACE-9150-0096614BAA29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285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09561-5D9B-4AFC-A1C2-D8D7DA65FD74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49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.jpe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jpe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2.jpe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2.jpe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jpe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u-H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B3398C-EE82-43AF-8B8C-8AE4F8204A43}" type="datetimeFigureOut">
              <a:rPr lang="hu-HU"/>
              <a:pPr>
                <a:defRPr/>
              </a:pPr>
              <a:t>2018. 11. 12.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24650" y="61436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427C512-561C-47B7-BCD3-6E2EE5331E62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8" y="15875"/>
            <a:ext cx="9140825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u-HU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5E2066-4176-462B-85E0-3BCB58870BE7}" type="datetimeFigureOut">
              <a:rPr lang="hu-HU"/>
              <a:pPr>
                <a:defRPr/>
              </a:pPr>
              <a:t>2018. 11. 12.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4AEA751-E9E8-4FFC-8043-E4483DD002BE}" type="slidenum">
              <a:rPr lang="hu-HU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hu-HU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8" y="15875"/>
            <a:ext cx="9140825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u-HU" smtClean="0"/>
          </a:p>
        </p:txBody>
      </p:sp>
      <p:sp>
        <p:nvSpPr>
          <p:cNvPr id="307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DDF74F-A8BC-47EA-8D10-D13863591FEA}" type="datetimeFigureOut">
              <a:rPr lang="hu-HU"/>
              <a:pPr>
                <a:defRPr/>
              </a:pPr>
              <a:t>2018. 11. 12.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EB0D684-FFED-4075-ADA6-879C0485C793}" type="slidenum">
              <a:rPr lang="hu-HU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hu-HU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8" y="15875"/>
            <a:ext cx="9140825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u-HU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5E2066-4176-462B-85E0-3BCB58870BE7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4AEA751-E9E8-4FFC-8043-E4483DD002BE}" type="slidenum">
              <a:rPr lang="hu-HU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95493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8" y="15875"/>
            <a:ext cx="9140825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u-HU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5E2066-4176-462B-85E0-3BCB58870BE7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4AEA751-E9E8-4FFC-8043-E4483DD002BE}" type="slidenum">
              <a:rPr lang="hu-HU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11561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8" y="15875"/>
            <a:ext cx="9140825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u-HU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5E2066-4176-462B-85E0-3BCB58870BE7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4AEA751-E9E8-4FFC-8043-E4483DD002BE}" type="slidenum">
              <a:rPr lang="hu-HU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90460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8" y="15875"/>
            <a:ext cx="9140825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u-HU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5E2066-4176-462B-85E0-3BCB58870BE7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4AEA751-E9E8-4FFC-8043-E4483DD002BE}" type="slidenum">
              <a:rPr lang="hu-HU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374985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8" y="15875"/>
            <a:ext cx="9140825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u-HU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5E2066-4176-462B-85E0-3BCB58870BE7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2018. 11. 12.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4AEA751-E9E8-4FFC-8043-E4483DD002BE}" type="slidenum">
              <a:rPr lang="hu-HU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252214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83568" y="3140968"/>
            <a:ext cx="7772400" cy="1368152"/>
          </a:xfrm>
        </p:spPr>
        <p:txBody>
          <a:bodyPr>
            <a:normAutofit fontScale="90000"/>
          </a:bodyPr>
          <a:lstStyle/>
          <a:p>
            <a:r>
              <a:rPr lang="hu-HU" sz="33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hu-HU" sz="33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hu-HU" sz="33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hu-HU" sz="33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sz="33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</a:t>
            </a:r>
            <a:r>
              <a:rPr lang="hu-HU" sz="33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ATA </a:t>
            </a:r>
            <a:r>
              <a:rPr lang="en-US" sz="33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</a:t>
            </a:r>
            <a:r>
              <a:rPr lang="hu-HU" sz="33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ITNESS</a:t>
            </a:r>
            <a:br>
              <a:rPr lang="hu-HU" sz="33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hu-HU" sz="33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EFOP 3.4.4-16.</a:t>
            </a:r>
            <a:br>
              <a:rPr lang="hu-HU" sz="33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hu-HU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hu-HU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hu-H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hu-H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hu-HU" sz="2800" b="1" dirty="0" smtClean="0"/>
              <a:t/>
            </a:r>
            <a:br>
              <a:rPr lang="hu-HU" sz="2800" b="1" dirty="0" smtClean="0"/>
            </a:br>
            <a:endParaRPr lang="hu-HU" sz="2000" dirty="0"/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1403648" y="5157193"/>
            <a:ext cx="6984776" cy="1008112"/>
          </a:xfrm>
        </p:spPr>
        <p:txBody>
          <a:bodyPr>
            <a:normAutofit/>
          </a:bodyPr>
          <a:lstStyle/>
          <a:p>
            <a:pPr algn="r" eaLnBrk="1" hangingPunct="1">
              <a:spcBef>
                <a:spcPts val="0"/>
              </a:spcBef>
              <a:buFont typeface="Arial" charset="0"/>
              <a:buNone/>
              <a:tabLst>
                <a:tab pos="3763963" algn="l"/>
              </a:tabLst>
              <a:defRPr/>
            </a:pPr>
            <a:r>
              <a:rPr lang="hu-HU" b="1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hu-HU" b="1" i="1" dirty="0" smtClean="0">
                <a:latin typeface="Times New Roman" pitchFamily="18" charset="0"/>
                <a:cs typeface="Times New Roman" pitchFamily="18" charset="0"/>
              </a:rPr>
              <a:t>r. Sinóros-Szabó Laura</a:t>
            </a:r>
          </a:p>
          <a:p>
            <a:pPr algn="r" eaLnBrk="1" hangingPunct="1">
              <a:spcBef>
                <a:spcPts val="0"/>
              </a:spcBef>
              <a:tabLst>
                <a:tab pos="3763963" algn="l"/>
              </a:tabLst>
              <a:defRPr/>
            </a:pPr>
            <a:r>
              <a:rPr lang="hu-HU" b="1" i="1" dirty="0" smtClean="0">
                <a:latin typeface="Times New Roman" pitchFamily="18" charset="0"/>
                <a:cs typeface="Times New Roman" pitchFamily="18" charset="0"/>
              </a:rPr>
              <a:t>Felsőoktatási Stratégiai és Intézményfejlesztési Főosztály</a:t>
            </a:r>
          </a:p>
          <a:p>
            <a:pPr algn="r" eaLnBrk="1" hangingPunct="1">
              <a:spcBef>
                <a:spcPts val="0"/>
              </a:spcBef>
              <a:tabLst>
                <a:tab pos="3763963" algn="l"/>
              </a:tabLst>
              <a:defRPr/>
            </a:pPr>
            <a:endParaRPr lang="hu-HU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39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707733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FITNESS </a:t>
            </a:r>
            <a:br>
              <a:rPr lang="hu-HU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FELSŐOKTATÁSI PÁLYÁZAT KERETEI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3"/>
          </p:nvPr>
        </p:nvSpPr>
        <p:spPr>
          <a:xfrm>
            <a:off x="755576" y="1988840"/>
            <a:ext cx="7572428" cy="4392488"/>
          </a:xfrm>
        </p:spPr>
        <p:txBody>
          <a:bodyPr>
            <a:normAutofit/>
          </a:bodyPr>
          <a:lstStyle/>
          <a:p>
            <a:pPr marL="0" indent="0"/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60556482"/>
              </p:ext>
            </p:extLst>
          </p:nvPr>
        </p:nvGraphicFramePr>
        <p:xfrm>
          <a:off x="827584" y="1988840"/>
          <a:ext cx="7776864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6313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ADATGYŰJTÉS</a:t>
            </a:r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3038055608"/>
              </p:ext>
            </p:extLst>
          </p:nvPr>
        </p:nvGraphicFramePr>
        <p:xfrm>
          <a:off x="908050" y="1928813"/>
          <a:ext cx="8128446" cy="4452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4916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ÜTEMTERV</a:t>
            </a:r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1990951229"/>
              </p:ext>
            </p:extLst>
          </p:nvPr>
        </p:nvGraphicFramePr>
        <p:xfrm>
          <a:off x="908050" y="1928813"/>
          <a:ext cx="7480300" cy="4092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8816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99592" y="2420888"/>
            <a:ext cx="7772400" cy="2291909"/>
          </a:xfrm>
        </p:spPr>
        <p:txBody>
          <a:bodyPr>
            <a:normAutofit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sz="3200" i="1" dirty="0" smtClean="0">
                <a:latin typeface="Times New Roman" pitchFamily="18" charset="0"/>
                <a:cs typeface="Times New Roman" pitchFamily="18" charset="0"/>
              </a:rPr>
              <a:t>Köszönöm a  megtisztelő figyelmüket!</a:t>
            </a:r>
            <a:r>
              <a:rPr lang="hu-HU" sz="2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u-HU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hu-HU" sz="2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u-HU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hu-HU" sz="2400" i="1" dirty="0" err="1" smtClean="0">
                <a:latin typeface="Times New Roman" pitchFamily="18" charset="0"/>
                <a:cs typeface="Times New Roman" pitchFamily="18" charset="0"/>
              </a:rPr>
              <a:t>laura.sinoros-szabo</a:t>
            </a:r>
            <a:r>
              <a:rPr lang="hu-HU" sz="2400" i="1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hu-HU" sz="2400" i="1" dirty="0" err="1" smtClean="0">
                <a:latin typeface="Times New Roman" pitchFamily="18" charset="0"/>
                <a:cs typeface="Times New Roman" pitchFamily="18" charset="0"/>
              </a:rPr>
              <a:t>emmi.gov.hu</a:t>
            </a:r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u-HU" sz="2400" dirty="0" smtClean="0">
                <a:latin typeface="Times New Roman" pitchFamily="18" charset="0"/>
                <a:cs typeface="Times New Roman" pitchFamily="18" charset="0"/>
              </a:rPr>
            </a:br>
            <a:endParaRPr lang="hu-H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174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ctrTitle"/>
          </p:nvPr>
        </p:nvSpPr>
        <p:spPr>
          <a:xfrm>
            <a:off x="0" y="1125538"/>
            <a:ext cx="9144000" cy="63182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hu-HU" sz="3200" dirty="0"/>
              <a:t/>
            </a:r>
            <a:br>
              <a:rPr lang="hu-HU" sz="3200" dirty="0"/>
            </a:br>
            <a:endParaRPr lang="hu-HU" dirty="0" smtClean="0"/>
          </a:p>
        </p:txBody>
      </p:sp>
      <p:sp>
        <p:nvSpPr>
          <p:cNvPr id="2" name="Tartalom helye 1"/>
          <p:cNvSpPr>
            <a:spLocks noGrp="1"/>
          </p:cNvSpPr>
          <p:nvPr>
            <p:ph idx="14"/>
          </p:nvPr>
        </p:nvSpPr>
        <p:spPr>
          <a:xfrm>
            <a:off x="785786" y="1772816"/>
            <a:ext cx="7572428" cy="4464496"/>
          </a:xfrm>
        </p:spPr>
        <p:txBody>
          <a:bodyPr>
            <a:normAutofit/>
          </a:bodyPr>
          <a:lstStyle/>
          <a:p>
            <a:pPr marL="285750" indent="-285750" algn="just">
              <a:buFontTx/>
              <a:buChar char="-"/>
            </a:pPr>
            <a:r>
              <a:rPr 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kezdeményezés 2016-ban indult</a:t>
            </a:r>
          </a:p>
          <a:p>
            <a:pPr marL="285750" indent="-285750" algn="just">
              <a:buFontTx/>
              <a:buChar char="-"/>
            </a:pPr>
            <a:r>
              <a:rPr 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Célkitűzései:</a:t>
            </a:r>
          </a:p>
          <a:p>
            <a:pPr marL="685800" lvl="1" algn="just">
              <a:buFont typeface="Arial" panose="020B0604020202020204" pitchFamily="34" charset="0"/>
              <a:buChar char="•"/>
            </a:pP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előmozdítani az ESZA (Európai Szociális Alap) által finanszírozott </a:t>
            </a:r>
            <a:r>
              <a:rPr 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beavatkozásoknál a tényellentétes hatásvizsgálat használatát</a:t>
            </a:r>
            <a:endParaRPr lang="hu-H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algn="just">
              <a:buFont typeface="Arial" panose="020B0604020202020204" pitchFamily="34" charset="0"/>
              <a:buChar char="•"/>
            </a:pP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kijelölni a </a:t>
            </a:r>
            <a:r>
              <a:rPr 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legmegfelelőbb </a:t>
            </a:r>
            <a:r>
              <a:rPr lang="hu-H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ESZA-beavatkozásokat</a:t>
            </a:r>
            <a:r>
              <a:rPr 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tényellentétes </a:t>
            </a:r>
            <a:r>
              <a:rPr 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hatásvizsgálatok lefolytatásához</a:t>
            </a:r>
          </a:p>
          <a:p>
            <a:pPr marL="685800" lvl="1" algn="just">
              <a:buFont typeface="Arial" panose="020B0604020202020204" pitchFamily="34" charset="0"/>
              <a:buChar char="•"/>
            </a:pPr>
            <a:r>
              <a:rPr 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összehangolni 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Hatásvizsgálati Kutatóközpont (CRIE) és az Irányító </a:t>
            </a:r>
            <a:r>
              <a:rPr 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Hatóságok együttműködését 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előirányzott </a:t>
            </a:r>
            <a:r>
              <a:rPr 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értékelési 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ervekben</a:t>
            </a:r>
          </a:p>
          <a:p>
            <a:pPr marL="285750" indent="-285750" algn="just">
              <a:buFontTx/>
              <a:buChar char="-"/>
            </a:pP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2017–2018 között két módon támogatják az ESZA Irányító Hatóságokat</a:t>
            </a:r>
          </a:p>
          <a:p>
            <a:pPr marL="685800" lvl="1" algn="just">
              <a:buFont typeface="Arial" panose="020B0604020202020204" pitchFamily="34" charset="0"/>
              <a:buChar char="•"/>
            </a:pPr>
            <a:r>
              <a:rPr 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data-ready</a:t>
            </a:r>
            <a:r>
              <a:rPr 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tényellentétes hatásvizsgálattal (D4C-R) </a:t>
            </a:r>
          </a:p>
          <a:p>
            <a:pPr marL="685800" lvl="1" algn="just">
              <a:buFont typeface="Arial" panose="020B0604020202020204" pitchFamily="34" charset="0"/>
              <a:buChar char="•"/>
            </a:pPr>
            <a:r>
              <a:rPr 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data-future</a:t>
            </a:r>
            <a:r>
              <a:rPr 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potenciális pályázók felkészítése a jövőbeni „</a:t>
            </a:r>
            <a:r>
              <a:rPr lang="hu-H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data-ready</a:t>
            </a:r>
            <a:r>
              <a:rPr 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használatra (D4C-F)</a:t>
            </a:r>
          </a:p>
          <a:p>
            <a:pPr marL="400050" lvl="1" indent="0">
              <a:buNone/>
            </a:pPr>
            <a:endParaRPr lang="hu-H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683568" y="1196752"/>
            <a:ext cx="77724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A69765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0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Data Fitness</a:t>
            </a:r>
            <a:r>
              <a:rPr lang="hu-HU" sz="10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- tényellentétes hatásvizsgálathoz (CIE)</a:t>
            </a:r>
            <a:r>
              <a:rPr lang="hu-H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hu-H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hu-H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hu-H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hu-HU" sz="2800" b="1" dirty="0" smtClean="0"/>
              <a:t/>
            </a:r>
            <a:br>
              <a:rPr lang="hu-HU" sz="2800" b="1" dirty="0" smtClean="0"/>
            </a:b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428183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3744416" cy="1800200"/>
          </a:xfrm>
        </p:spPr>
        <p:txBody>
          <a:bodyPr>
            <a:noAutofit/>
          </a:bodyPr>
          <a:lstStyle/>
          <a:p>
            <a:r>
              <a:rPr lang="en-US" sz="2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Fitness </a:t>
            </a:r>
            <a:r>
              <a:rPr lang="hu-HU" sz="2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Kezdeményezés a tényellentétes hatásvizsgálathoz (D4C)</a:t>
            </a:r>
            <a:br>
              <a:rPr lang="hu-HU" sz="2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2016-2017</a:t>
            </a:r>
            <a:endParaRPr lang="hu-H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341" y="1196752"/>
            <a:ext cx="4502018" cy="5098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98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5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D4C-READY </a:t>
            </a:r>
            <a:r>
              <a:rPr lang="hu-HU" sz="25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  <a:endParaRPr lang="hu-HU" sz="2500" dirty="0"/>
          </a:p>
        </p:txBody>
      </p:sp>
      <p:sp>
        <p:nvSpPr>
          <p:cNvPr id="7" name="Tartalom helye 6"/>
          <p:cNvSpPr>
            <a:spLocks noGrp="1"/>
          </p:cNvSpPr>
          <p:nvPr>
            <p:ph idx="13"/>
          </p:nvPr>
        </p:nvSpPr>
        <p:spPr>
          <a:xfrm>
            <a:off x="755576" y="1988840"/>
            <a:ext cx="7572428" cy="3721616"/>
          </a:xfrm>
        </p:spPr>
        <p:txBody>
          <a:bodyPr>
            <a:normAutofit/>
          </a:bodyPr>
          <a:lstStyle/>
          <a:p>
            <a:pPr>
              <a:buAutoNum type="arabicPeriod"/>
            </a:pPr>
            <a:endParaRPr lang="hu-H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AutoNum type="arabicPeriod"/>
            </a:pP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AutoNum type="arabicPeriod"/>
            </a:pP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Írország (</a:t>
            </a:r>
            <a:r>
              <a:rPr lang="hu-H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JobsPlus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Incentice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Scheme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AutoNum type="arabicPeriod"/>
            </a:pP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endParaRPr lang="hu-H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Képzési programok és bértámogatások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Irányító Hatóság: Foglalkoztatási és Szociális Védelmi 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Minisztérium</a:t>
            </a:r>
          </a:p>
          <a:p>
            <a:pPr marL="685800" lvl="1">
              <a:buFont typeface="Arial" panose="020B0604020202020204" pitchFamily="34" charset="0"/>
              <a:buChar char="•"/>
            </a:pP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34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5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D4C-FUTURE </a:t>
            </a:r>
            <a:r>
              <a:rPr lang="hu-HU" sz="25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  <a:endParaRPr lang="hu-HU" sz="2500" dirty="0"/>
          </a:p>
        </p:txBody>
      </p:sp>
      <p:sp>
        <p:nvSpPr>
          <p:cNvPr id="3" name="Tartalom helye 2"/>
          <p:cNvSpPr>
            <a:spLocks noGrp="1"/>
          </p:cNvSpPr>
          <p:nvPr>
            <p:ph idx="13"/>
          </p:nvPr>
        </p:nvSpPr>
        <p:spPr>
          <a:xfrm>
            <a:off x="755576" y="2060848"/>
            <a:ext cx="7572428" cy="4320480"/>
          </a:xfrm>
        </p:spPr>
        <p:txBody>
          <a:bodyPr>
            <a:normAutofit lnSpcReduction="10000"/>
          </a:bodyPr>
          <a:lstStyle/>
          <a:p>
            <a:pPr algn="just">
              <a:buAutoNum type="arabicPeriod"/>
            </a:pP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Csehország (Óvodáknak és általános iskoláknak szánt egyszerűsített projektbejelentő formanyomtatványok)</a:t>
            </a:r>
          </a:p>
          <a:p>
            <a:pPr marL="685800" lvl="1" algn="just">
              <a:buFont typeface="Arial" panose="020B0604020202020204" pitchFamily="34" charset="0"/>
              <a:buChar char="•"/>
            </a:pP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Képzések tanároknak, tanórán kívüli foglalkozások gyermekeknek</a:t>
            </a:r>
          </a:p>
          <a:p>
            <a:pPr marL="685800" lvl="1" algn="just">
              <a:buFont typeface="Arial" panose="020B0604020202020204" pitchFamily="34" charset="0"/>
              <a:buChar char="•"/>
            </a:pP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Irányító Hatóság: oktatásért, ifjúságért és sportért felelős minisztérium</a:t>
            </a:r>
          </a:p>
          <a:p>
            <a:pPr marL="400050" lvl="1" indent="0" algn="just">
              <a:buNone/>
            </a:pP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AutoNum type="arabicPeriod"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Olaszország (</a:t>
            </a:r>
            <a:r>
              <a:rPr 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Buono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servizi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lavoro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program)</a:t>
            </a:r>
          </a:p>
          <a:p>
            <a:pPr marL="685800" lvl="1" algn="just">
              <a:buFont typeface="Arial" panose="020B0604020202020204" pitchFamily="34" charset="0"/>
              <a:buChar char="•"/>
            </a:pP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Álláskeresési és átképzési segítségnyújtás, tanácsadás, monitoring</a:t>
            </a:r>
          </a:p>
          <a:p>
            <a:pPr marL="685800" lvl="1" algn="just">
              <a:buFont typeface="Arial" panose="020B0604020202020204" pitchFamily="34" charset="0"/>
              <a:buChar char="•"/>
            </a:pP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Irányító Hatóság: </a:t>
            </a:r>
            <a:r>
              <a:rPr lang="hu-H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Piedmonti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Regionális Felügyelet</a:t>
            </a:r>
          </a:p>
          <a:p>
            <a:pPr marL="400050" lvl="1" indent="0" algn="just">
              <a:buNone/>
            </a:pPr>
            <a:endParaRPr lang="hu-H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AutoNum type="arabicPeriod"/>
            </a:pPr>
            <a:r>
              <a:rPr lang="hu-H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Magyarország (A felsőoktatásba való bekerülést elősegítő készségfejlesztő és kommunikációs programok megvalósítása, valamint az MTMI szakok népszerűsítése a felsőoktatásban)</a:t>
            </a:r>
          </a:p>
          <a:p>
            <a:pPr marL="685800" lvl="1" algn="just">
              <a:buFont typeface="Arial" panose="020B0604020202020204" pitchFamily="34" charset="0"/>
              <a:buChar char="•"/>
            </a:pP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Felsőfokú végzettséget szerzők számának növelése</a:t>
            </a:r>
          </a:p>
          <a:p>
            <a:pPr marL="685800" lvl="1" algn="just">
              <a:buFont typeface="Arial" panose="020B0604020202020204" pitchFamily="34" charset="0"/>
              <a:buChar char="•"/>
            </a:pP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Irányító Hatóság: EMMI</a:t>
            </a:r>
          </a:p>
          <a:p>
            <a:pPr marL="0" indent="0"/>
            <a:endParaRPr lang="hu-H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19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5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D4C-FUTURE 2018</a:t>
            </a:r>
            <a:endParaRPr lang="hu-HU" sz="2500" dirty="0"/>
          </a:p>
        </p:txBody>
      </p:sp>
      <p:sp>
        <p:nvSpPr>
          <p:cNvPr id="3" name="Tartalom helye 2"/>
          <p:cNvSpPr>
            <a:spLocks noGrp="1"/>
          </p:cNvSpPr>
          <p:nvPr>
            <p:ph idx="13"/>
          </p:nvPr>
        </p:nvSpPr>
        <p:spPr>
          <a:xfrm>
            <a:off x="785786" y="1988840"/>
            <a:ext cx="7572428" cy="4297680"/>
          </a:xfrm>
        </p:spPr>
        <p:txBody>
          <a:bodyPr>
            <a:normAutofit/>
          </a:bodyPr>
          <a:lstStyle/>
          <a:p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Magyarország (Biztos Kezdet Gyerekházak és kistelepülési komplex gyermekprogramok </a:t>
            </a:r>
            <a:r>
              <a:rPr lang="hu-H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támogatása)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Irányító Hatóság: EMMI</a:t>
            </a:r>
          </a:p>
          <a:p>
            <a:pPr marL="457200" lvl="1" indent="0">
              <a:buNone/>
            </a:pPr>
            <a:endParaRPr lang="hu-H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Olaszország (Integrált 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mérések a 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helyi részvételen alapuló fejlődésre és a foglalkoztatásra a zöld és kék gazdaság 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területén)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Irányító Hatóság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Szardínia Autonóm Régió hatóságai</a:t>
            </a: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Görögország (A felsőoktatásban végzettek önfoglalkoztatásának 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fejlesztése)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Irányító Hatóság: Gazdasági és Fejlesztési 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Minisztérium, ESZA koordináció és monitoring szolgálat</a:t>
            </a: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0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1115616" y="1412776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PÁLYAORIENTÁCIÓS RENDSZER MEGERŐSÍTÉSE (MTMI)</a:t>
            </a:r>
            <a:endParaRPr lang="hu-HU" dirty="0"/>
          </a:p>
        </p:txBody>
      </p:sp>
      <p:graphicFrame>
        <p:nvGraphicFramePr>
          <p:cNvPr id="7" name="Tartalom helye 7"/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1070925514"/>
              </p:ext>
            </p:extLst>
          </p:nvPr>
        </p:nvGraphicFramePr>
        <p:xfrm>
          <a:off x="899592" y="2060848"/>
          <a:ext cx="7480300" cy="437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9466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1355805"/>
          </a:xfrm>
        </p:spPr>
        <p:txBody>
          <a:bodyPr>
            <a:normAutofit/>
          </a:bodyPr>
          <a:lstStyle/>
          <a:p>
            <a:r>
              <a:rPr lang="hu-HU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felsőoktatásba való bekerülést elősegítő készségfejlesztő és kommunikációs programok megvalósítása, valamint az MTMI szakok népszerűsítése</a:t>
            </a:r>
            <a:br>
              <a:rPr lang="hu-HU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(EFOP 3.4.4-16)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3"/>
          </p:nvPr>
        </p:nvSpPr>
        <p:spPr>
          <a:xfrm>
            <a:off x="755576" y="2564904"/>
            <a:ext cx="7572428" cy="3816424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felsőoktatási stratégia kiemelt képzési területként jelölte meg a </a:t>
            </a:r>
            <a:r>
              <a:rPr lang="hu-H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matematikai, természettudományos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műszaki és informatikai </a:t>
            </a:r>
            <a:r>
              <a:rPr lang="hu-H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(MTMI) képzések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megújítását.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Szakpolitikai célkitűzés az MTMI képzések számára a </a:t>
            </a:r>
            <a:r>
              <a:rPr lang="hu-H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megfelelő színvonalú hallgatói utánpótlás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biztosítása.</a:t>
            </a:r>
          </a:p>
          <a:p>
            <a:pPr marL="0" indent="0" algn="just"/>
            <a:endParaRPr lang="hu-H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felhívás keretösszegéből </a:t>
            </a:r>
            <a:r>
              <a:rPr lang="hu-H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 intézmény és konzorciumi partnereik részesültek közel 8 milliárd 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forint (7 919 223 372 </a:t>
            </a:r>
            <a:r>
              <a:rPr lang="hu-H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Ft)  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támogatásban. </a:t>
            </a:r>
          </a:p>
          <a:p>
            <a:pPr marL="0" indent="0"/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722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rtalom helye 5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1468833049"/>
              </p:ext>
            </p:extLst>
          </p:nvPr>
        </p:nvGraphicFramePr>
        <p:xfrm>
          <a:off x="107504" y="1196752"/>
          <a:ext cx="8928992" cy="56166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Pályázó</a:t>
                      </a:r>
                      <a:endParaRPr lang="hu-HU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Elnyert támogatás</a:t>
                      </a:r>
                      <a:endParaRPr lang="hu-HU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Budapesti</a:t>
                      </a:r>
                      <a:r>
                        <a:rPr lang="hu-HU" sz="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Műszaki 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354 314 336 Ft</a:t>
                      </a:r>
                      <a:endParaRPr lang="hu-H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Budapesti Gazdasági 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259 366 493 Ft</a:t>
                      </a:r>
                      <a:endParaRPr lang="hu-H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Debreceni 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782 367 735 Ft</a:t>
                      </a:r>
                      <a:endParaRPr lang="hu-H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Dunaújvárosi 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89 776 817 Ft</a:t>
                      </a:r>
                      <a:endParaRPr lang="hu-H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Edutus</a:t>
                      </a:r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Főiskola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78 952 000 Ft</a:t>
                      </a:r>
                      <a:endParaRPr lang="hu-H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Eötvös Loránd Tudományegyetem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441 523 524 Ft</a:t>
                      </a:r>
                      <a:endParaRPr lang="hu-H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Eszterházy Károly 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297 768 240 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Gábor Dénes</a:t>
                      </a:r>
                      <a:r>
                        <a:rPr lang="hu-HU" sz="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Főiskola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88 804 600 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Kodolányi</a:t>
                      </a:r>
                      <a:r>
                        <a:rPr lang="hu-HU" sz="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János Főiskola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89 895 752 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Miskolci</a:t>
                      </a:r>
                      <a:r>
                        <a:rPr lang="hu-HU" sz="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396 721 568 Ft</a:t>
                      </a:r>
                      <a:endParaRPr lang="hu-H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Moholy-Nagy</a:t>
                      </a:r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Művészeti 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455 706 696 Ft</a:t>
                      </a:r>
                      <a:endParaRPr lang="hu-H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Nyíregyházi</a:t>
                      </a:r>
                      <a:r>
                        <a:rPr lang="hu-HU" sz="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194 957 631 Ft</a:t>
                      </a:r>
                      <a:endParaRPr lang="hu-H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Óbudai 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384 485 158 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Neumann János 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359 679 331 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Pannon 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350 327 759 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Pázmány Péter Katolikus 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154 448 174 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Pécsi Tudományegyetem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788 748 155 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Semmelweis 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102 407 779 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Soproni 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137 610 851 Ft</a:t>
                      </a:r>
                      <a:endParaRPr lang="hu-H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Széchenyi István 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439 467 773 Ft</a:t>
                      </a:r>
                      <a:endParaRPr lang="hu-H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Szegedi Tudományegyetem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809 811 273 Ft</a:t>
                      </a:r>
                      <a:endParaRPr lang="hu-H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Szent István</a:t>
                      </a:r>
                      <a:r>
                        <a:rPr lang="hu-HU" sz="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Egyetem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789 999 727 Ft</a:t>
                      </a:r>
                      <a:endParaRPr lang="hu-H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/>
                      <a:r>
                        <a:rPr lang="hu-H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Wekerle Sándor Üzleti Főiskola</a:t>
                      </a:r>
                      <a:endParaRPr lang="hu-H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72 082 000 Ft</a:t>
                      </a:r>
                      <a:endParaRPr lang="hu-H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9917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5680</TotalTime>
  <Words>755</Words>
  <Application>Microsoft Office PowerPoint</Application>
  <PresentationFormat>Diavetítés a képernyőre (4:3 oldalarány)</PresentationFormat>
  <Paragraphs>159</Paragraphs>
  <Slides>13</Slides>
  <Notes>6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8</vt:i4>
      </vt:variant>
      <vt:variant>
        <vt:lpstr>Diacímek</vt:lpstr>
      </vt:variant>
      <vt:variant>
        <vt:i4>13</vt:i4>
      </vt:variant>
    </vt:vector>
  </HeadingPairs>
  <TitlesOfParts>
    <vt:vector size="24" baseType="lpstr">
      <vt:lpstr>Arial</vt:lpstr>
      <vt:lpstr>Calibri</vt:lpstr>
      <vt:lpstr>Times New Roman</vt:lpstr>
      <vt:lpstr>Office Theme</vt:lpstr>
      <vt:lpstr>Beloldalak</vt:lpstr>
      <vt:lpstr>1_Beloldalak</vt:lpstr>
      <vt:lpstr>2_Beloldalak</vt:lpstr>
      <vt:lpstr>3_Beloldalak</vt:lpstr>
      <vt:lpstr>4_Beloldalak</vt:lpstr>
      <vt:lpstr>5_Beloldalak</vt:lpstr>
      <vt:lpstr>6_Beloldalak</vt:lpstr>
      <vt:lpstr>  DATA FITNESS EFOP 3.4.4-16.    </vt:lpstr>
      <vt:lpstr> </vt:lpstr>
      <vt:lpstr>Data Fitness Kezdeményezés a tényellentétes hatásvizsgálathoz (D4C) 2016-2017</vt:lpstr>
      <vt:lpstr>D4C-READY 2018</vt:lpstr>
      <vt:lpstr>D4C-FUTURE 2018</vt:lpstr>
      <vt:lpstr>D4C-FUTURE 2018</vt:lpstr>
      <vt:lpstr>PowerPoint-bemutató</vt:lpstr>
      <vt:lpstr>A felsőoktatásba való bekerülést elősegítő készségfejlesztő és kommunikációs programok megvalósítása, valamint az MTMI szakok népszerűsítése (EFOP 3.4.4-16)</vt:lpstr>
      <vt:lpstr>PowerPoint-bemutató</vt:lpstr>
      <vt:lpstr>DATA FITNESS  FELSŐOKTATÁSI PÁLYÁZAT KERETEI</vt:lpstr>
      <vt:lpstr>ADATGYŰJTÉS</vt:lpstr>
      <vt:lpstr>ÜTEMTERV</vt:lpstr>
      <vt:lpstr> Köszönöm a  megtisztelő figyelmüket!  laura.sinoros-szabo@emmi.gov.hu 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Papp Szabolcs</dc:creator>
  <cp:lastModifiedBy>Gáspár Emese</cp:lastModifiedBy>
  <cp:revision>438</cp:revision>
  <cp:lastPrinted>2018-10-25T07:45:16Z</cp:lastPrinted>
  <dcterms:created xsi:type="dcterms:W3CDTF">2010-06-15T13:49:13Z</dcterms:created>
  <dcterms:modified xsi:type="dcterms:W3CDTF">2018-11-12T15:54:56Z</dcterms:modified>
</cp:coreProperties>
</file>